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887BD6A-9D03-4863-88C3-55B9606242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80C9180-A7EB-4A35-A7D8-969BE25D8DD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27123" y="1268760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solidFill>
                  <a:srgbClr val="C00000"/>
                </a:solidFill>
              </a:rPr>
              <a:t>Aplikace Malování</a:t>
            </a:r>
          </a:p>
          <a:p>
            <a:pPr algn="ctr"/>
            <a:r>
              <a:rPr lang="cs-CZ" sz="5400" dirty="0" smtClean="0">
                <a:solidFill>
                  <a:srgbClr val="C00000"/>
                </a:solidFill>
              </a:rPr>
              <a:t>(nabídka kreslících nástrojů)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023086"/>
            <a:ext cx="4324350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96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6624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Otevření programu Malování</a:t>
            </a:r>
            <a:endParaRPr lang="cs-CZ" sz="4000" b="1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0956" y="1700808"/>
            <a:ext cx="7920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Máš před sebou zapnutý počítač.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Uchop myš do ruky a šipkou najeď do levého spodního rohu obrazovky na nabídku Start. 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Klikni na ni, nabídka se ti otevře – rozbalí.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Šipkou najeď na ikonu Programy, pak Příslušenství a Malování. 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0956" y="5211992"/>
            <a:ext cx="828092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START – PROGRAMY – PŘÍSLUŠENSTVÍ - MALOVÁNÍ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03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15" y="1772816"/>
            <a:ext cx="2736304" cy="4336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619" y="2235975"/>
            <a:ext cx="3429000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355" y="908720"/>
            <a:ext cx="3695700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000" y="476672"/>
            <a:ext cx="26670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Čárový popisek 1 1"/>
          <p:cNvSpPr/>
          <p:nvPr/>
        </p:nvSpPr>
        <p:spPr>
          <a:xfrm>
            <a:off x="3211916" y="5838297"/>
            <a:ext cx="1726829" cy="511492"/>
          </a:xfrm>
          <a:prstGeom prst="borderCallout1">
            <a:avLst>
              <a:gd name="adj1" fmla="val 44404"/>
              <a:gd name="adj2" fmla="val -933"/>
              <a:gd name="adj3" fmla="val -167162"/>
              <a:gd name="adj4" fmla="val -29079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Čárový popisek 1 6"/>
          <p:cNvSpPr/>
          <p:nvPr/>
        </p:nvSpPr>
        <p:spPr>
          <a:xfrm>
            <a:off x="1213154" y="6133966"/>
            <a:ext cx="1726829" cy="511492"/>
          </a:xfrm>
          <a:prstGeom prst="borderCallout1">
            <a:avLst>
              <a:gd name="adj1" fmla="val 44404"/>
              <a:gd name="adj2" fmla="val -933"/>
              <a:gd name="adj3" fmla="val -37147"/>
              <a:gd name="adj4" fmla="val -33893"/>
            </a:avLst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Čárový popisek 1 7"/>
          <p:cNvSpPr/>
          <p:nvPr/>
        </p:nvSpPr>
        <p:spPr>
          <a:xfrm>
            <a:off x="7278876" y="3940950"/>
            <a:ext cx="1726829" cy="511492"/>
          </a:xfrm>
          <a:prstGeom prst="borderCallout1">
            <a:avLst>
              <a:gd name="adj1" fmla="val 44404"/>
              <a:gd name="adj2" fmla="val -933"/>
              <a:gd name="adj3" fmla="val -513870"/>
              <a:gd name="adj4" fmla="val -53951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Čárový popisek 1 8"/>
          <p:cNvSpPr/>
          <p:nvPr/>
        </p:nvSpPr>
        <p:spPr>
          <a:xfrm>
            <a:off x="5499584" y="5357913"/>
            <a:ext cx="2007840" cy="511492"/>
          </a:xfrm>
          <a:prstGeom prst="borderCallout1">
            <a:avLst>
              <a:gd name="adj1" fmla="val 44404"/>
              <a:gd name="adj2" fmla="val -933"/>
              <a:gd name="adj3" fmla="val -481366"/>
              <a:gd name="adj4" fmla="val -53373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616512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START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83159" y="5909377"/>
            <a:ext cx="1584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PROGRAMY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99584" y="5357913"/>
            <a:ext cx="209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PŘÍSLUŠENSTVÍ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380312" y="4009011"/>
            <a:ext cx="1512168" cy="37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MALOVÁNÍ</a:t>
            </a:r>
            <a:endParaRPr lang="cs-CZ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89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404664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Nabídka nástrojů</a:t>
            </a:r>
            <a:endParaRPr lang="cs-CZ" sz="4000" b="1" u="sng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340768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Paleta nástrojů se ti zobrazí po straně obrazovky, když otevřeš program Malování</a:t>
            </a:r>
            <a:r>
              <a:rPr lang="cs-CZ" dirty="0" smtClean="0">
                <a:solidFill>
                  <a:srgbClr val="000000"/>
                </a:solidFill>
              </a:rPr>
              <a:t>. </a:t>
            </a:r>
            <a:r>
              <a:rPr lang="cs-CZ" sz="3200" b="1" dirty="0" smtClean="0">
                <a:solidFill>
                  <a:srgbClr val="0070C0"/>
                </a:solidFill>
              </a:rPr>
              <a:t>Pokud nad některým zastavíš myší, zobrazí se v rámečku název nástroje. Chceš-li vybrat nástroj, se kterým chceš pracovat, klikni na něj. </a:t>
            </a:r>
            <a:endParaRPr lang="cs-CZ" sz="3200" b="1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31772"/>
            <a:ext cx="7183615" cy="2029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155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64" y="404664"/>
            <a:ext cx="292207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217" y="1006147"/>
            <a:ext cx="2744514" cy="224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731" y="188640"/>
            <a:ext cx="2770032" cy="1698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32" y="2647032"/>
            <a:ext cx="2670708" cy="2037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48880"/>
            <a:ext cx="2698944" cy="2006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676790"/>
            <a:ext cx="2780251" cy="1617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98969"/>
            <a:ext cx="3168352" cy="187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96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476672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Volba barev</a:t>
            </a:r>
            <a:endParaRPr lang="cs-CZ" sz="4000" b="1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63588" y="1687749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Vedle panelu kreslících nástrojů najdeš paletu barev. Vybrané barvy jsou dvě – jedna „vrchní“, druhá „spodní“</a:t>
            </a:r>
            <a:r>
              <a:rPr lang="cs-CZ" sz="3200" b="1" dirty="0" smtClean="0"/>
              <a:t>. </a:t>
            </a:r>
            <a:endParaRPr lang="cs-CZ" sz="3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203" y="3933056"/>
            <a:ext cx="5184576" cy="2082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385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859513"/>
            <a:ext cx="973414" cy="1104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78" y="4062892"/>
            <a:ext cx="851073" cy="980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4121294"/>
            <a:ext cx="943758" cy="863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548680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ÚKOLY:</a:t>
            </a:r>
            <a:endParaRPr lang="cs-CZ" sz="4000" b="1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700808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70C0"/>
                </a:solidFill>
              </a:rPr>
              <a:t>1. </a:t>
            </a:r>
            <a:r>
              <a:rPr lang="cs-CZ" sz="2800" dirty="0" smtClean="0">
                <a:solidFill>
                  <a:srgbClr val="0070C0"/>
                </a:solidFill>
              </a:rPr>
              <a:t>Vyber ikonu, která představuje program        Malování. Přetáhni do rámečku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940152" y="2276872"/>
            <a:ext cx="1224136" cy="1296144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36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99288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70C0"/>
                </a:solidFill>
              </a:rPr>
              <a:t>2. </a:t>
            </a:r>
            <a:r>
              <a:rPr lang="cs-CZ" sz="2800" dirty="0" smtClean="0">
                <a:solidFill>
                  <a:srgbClr val="0070C0"/>
                </a:solidFill>
              </a:rPr>
              <a:t>Otevři program malování.</a:t>
            </a:r>
          </a:p>
          <a:p>
            <a:endParaRPr lang="cs-CZ" sz="28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START – PROGRAMY – </a:t>
            </a:r>
            <a:r>
              <a:rPr lang="cs-CZ" sz="2400" dirty="0" smtClean="0">
                <a:solidFill>
                  <a:srgbClr val="FF0000"/>
                </a:solidFill>
              </a:rPr>
              <a:t>PŘÍSLUŠENSTVÍ – MALOVÁNÍ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800" b="1" u="sng" dirty="0">
              <a:solidFill>
                <a:srgbClr val="0070C0"/>
              </a:solidFill>
            </a:endParaRPr>
          </a:p>
          <a:p>
            <a:r>
              <a:rPr lang="cs-CZ" sz="2800" dirty="0" smtClean="0">
                <a:solidFill>
                  <a:srgbClr val="0070C0"/>
                </a:solidFill>
              </a:rPr>
              <a:t>Vyzkoušej si všechny nástroje kreslení a nakresli jednoduchý obrázek. 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  <a:p>
            <a:r>
              <a:rPr lang="cs-CZ" sz="2800" dirty="0" smtClean="0">
                <a:solidFill>
                  <a:srgbClr val="0070C0"/>
                </a:solidFill>
              </a:rPr>
              <a:t>Obrázek ulož do své složky pod názvem </a:t>
            </a:r>
            <a:r>
              <a:rPr lang="cs-CZ" sz="2800" u="sng" dirty="0" smtClean="0">
                <a:solidFill>
                  <a:srgbClr val="0070C0"/>
                </a:solidFill>
              </a:rPr>
              <a:t>Pokus1</a:t>
            </a:r>
            <a:r>
              <a:rPr lang="cs-CZ" sz="2800" dirty="0" smtClean="0">
                <a:solidFill>
                  <a:srgbClr val="0070C0"/>
                </a:solidFill>
              </a:rPr>
              <a:t>.</a:t>
            </a:r>
            <a:endParaRPr lang="cs-CZ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66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Vlastní 11">
      <a:dk1>
        <a:srgbClr val="AF8C00"/>
      </a:dk1>
      <a:lt1>
        <a:sysClr val="window" lastClr="FFFFFF"/>
      </a:lt1>
      <a:dk2>
        <a:srgbClr val="FFFFFF"/>
      </a:dk2>
      <a:lt2>
        <a:srgbClr val="DEF2FA"/>
      </a:lt2>
      <a:accent1>
        <a:srgbClr val="983DB1"/>
      </a:accent1>
      <a:accent2>
        <a:srgbClr val="47D147"/>
      </a:accent2>
      <a:accent3>
        <a:srgbClr val="CC0053"/>
      </a:accent3>
      <a:accent4>
        <a:srgbClr val="EA950D"/>
      </a:accent4>
      <a:accent5>
        <a:srgbClr val="C800C8"/>
      </a:accent5>
      <a:accent6>
        <a:srgbClr val="6161FF"/>
      </a:accent6>
      <a:hlink>
        <a:srgbClr val="755D00"/>
      </a:hlink>
      <a:folHlink>
        <a:srgbClr val="31AEE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124</TotalTime>
  <Words>178</Words>
  <Application>Microsoft Office PowerPoint</Application>
  <PresentationFormat>Předvádění na obrazovce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Martin Králík</cp:lastModifiedBy>
  <cp:revision>17</cp:revision>
  <dcterms:created xsi:type="dcterms:W3CDTF">2012-01-25T15:58:09Z</dcterms:created>
  <dcterms:modified xsi:type="dcterms:W3CDTF">2012-04-05T10:45:21Z</dcterms:modified>
</cp:coreProperties>
</file>