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3863C59-046F-40D3-956D-EBCBA2245DB7}" type="datetimeFigureOut">
              <a:rPr lang="cs-CZ" smtClean="0"/>
              <a:t>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D4263A8-FF3D-4646-B198-81D6D8E3D9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748443"/>
            <a:ext cx="8136904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Aplikace Malování</a:t>
            </a:r>
          </a:p>
          <a:p>
            <a:pPr algn="ctr"/>
            <a:endParaRPr lang="cs-CZ" sz="4000" dirty="0" smtClean="0">
              <a:solidFill>
                <a:srgbClr val="C00000"/>
              </a:solidFill>
            </a:endParaRPr>
          </a:p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(malování štětcem, nástroj plechovka, tužka, kapátko, guma)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93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265" b="6144"/>
          <a:stretch/>
        </p:blipFill>
        <p:spPr bwMode="auto">
          <a:xfrm>
            <a:off x="467544" y="1700808"/>
            <a:ext cx="2171700" cy="200831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801" y="179868"/>
            <a:ext cx="2763659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940152" y="404664"/>
            <a:ext cx="29523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Štětce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673" y="2500801"/>
            <a:ext cx="2080816" cy="21128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176" y="1937385"/>
            <a:ext cx="2505033" cy="199588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125" y="3933265"/>
            <a:ext cx="2225675" cy="2522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704" y="4145472"/>
            <a:ext cx="2388720" cy="2511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615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7722238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60648"/>
            <a:ext cx="77222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C00000"/>
                </a:solidFill>
              </a:rPr>
              <a:t>Úkol: </a:t>
            </a:r>
            <a:r>
              <a:rPr lang="cs-CZ" sz="2800" dirty="0" smtClean="0">
                <a:solidFill>
                  <a:srgbClr val="C00000"/>
                </a:solidFill>
              </a:rPr>
              <a:t>Otevři si program Malování. Vyzkoušej si různé druhy štětce.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15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25682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u="sng" dirty="0" smtClean="0">
                <a:solidFill>
                  <a:srgbClr val="C00000"/>
                </a:solidFill>
              </a:rPr>
              <a:t>Sprej</a:t>
            </a:r>
            <a:endParaRPr lang="cs-CZ" sz="6000" u="sng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314" y="1863431"/>
            <a:ext cx="2585442" cy="2757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75447"/>
            <a:ext cx="5695950" cy="3533775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373216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Úkol: V programu Malování si vyzkoušej nástroj - sprej. Namaluj jednoduchý obrázek krajiny. 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55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2672937" cy="23042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35896" y="785366"/>
            <a:ext cx="45365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Plechovka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885" y="2132855"/>
            <a:ext cx="2676525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1409" y="5301208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Úkol: Namaluj domeček. Vybarvi jej pomocí nástroje Plechovka. </a:t>
            </a:r>
          </a:p>
          <a:p>
            <a:r>
              <a:rPr lang="cs-CZ" sz="2400" b="1" u="sng" dirty="0" smtClean="0">
                <a:solidFill>
                  <a:srgbClr val="FF0000"/>
                </a:solidFill>
              </a:rPr>
              <a:t>Pozor na obrys tvaru – nesmí být přerušen!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4" name="Čárový popisek 1 3"/>
          <p:cNvSpPr/>
          <p:nvPr/>
        </p:nvSpPr>
        <p:spPr>
          <a:xfrm>
            <a:off x="1665823" y="4282790"/>
            <a:ext cx="2549663" cy="452660"/>
          </a:xfrm>
          <a:prstGeom prst="borderCallout1">
            <a:avLst>
              <a:gd name="adj1" fmla="val 52417"/>
              <a:gd name="adj2" fmla="val 100495"/>
              <a:gd name="adj3" fmla="val 51287"/>
              <a:gd name="adj4" fmla="val 172259"/>
            </a:avLst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65822" y="4282790"/>
            <a:ext cx="2549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přerušení obrysu</a:t>
            </a:r>
            <a:endParaRPr lang="cs-CZ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50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548680"/>
            <a:ext cx="53285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Tužka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26" y="1559616"/>
            <a:ext cx="3374199" cy="2600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589" y="1745340"/>
            <a:ext cx="3178159" cy="24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9995" y="5157192"/>
            <a:ext cx="77674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Úkol: </a:t>
            </a:r>
            <a:r>
              <a:rPr lang="cs-CZ" sz="3200" dirty="0" smtClean="0">
                <a:solidFill>
                  <a:srgbClr val="C00000"/>
                </a:solidFill>
              </a:rPr>
              <a:t>Vyzkoušej si různé šířky a barvy tužky.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049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225" y="2333394"/>
            <a:ext cx="3769767" cy="264373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764704"/>
            <a:ext cx="31683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Kapátko</a:t>
            </a:r>
            <a:endParaRPr lang="cs-CZ" sz="6000" dirty="0">
              <a:solidFill>
                <a:srgbClr val="C0000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973" y="1272535"/>
            <a:ext cx="3755352" cy="426792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7630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6984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Guma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5013176"/>
            <a:ext cx="71196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Drž levé tlačítko, pohybuj myší a už gumuješ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5791200" cy="288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704" y="264988"/>
            <a:ext cx="3105521" cy="2742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Čárový popisek 1 3"/>
          <p:cNvSpPr/>
          <p:nvPr/>
        </p:nvSpPr>
        <p:spPr>
          <a:xfrm rot="16200000">
            <a:off x="3776303" y="871277"/>
            <a:ext cx="504056" cy="1587053"/>
          </a:xfrm>
          <a:prstGeom prst="borderCallout1">
            <a:avLst>
              <a:gd name="adj1" fmla="val -2201"/>
              <a:gd name="adj2" fmla="val -5584"/>
              <a:gd name="adj3" fmla="val -3605"/>
              <a:gd name="adj4" fmla="val -324189"/>
            </a:avLst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71156" y="1464748"/>
            <a:ext cx="1208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guma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98833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4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77FFFE"/>
      </a:hlink>
      <a:folHlink>
        <a:srgbClr val="CF9BF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129</TotalTime>
  <Words>93</Words>
  <Application>Microsoft Office PowerPoint</Application>
  <PresentationFormat>Předvádění na obrazovce (4:3)</PresentationFormat>
  <Paragraphs>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11</cp:revision>
  <dcterms:created xsi:type="dcterms:W3CDTF">2012-02-02T19:18:19Z</dcterms:created>
  <dcterms:modified xsi:type="dcterms:W3CDTF">2012-02-02T21:27:58Z</dcterms:modified>
</cp:coreProperties>
</file>