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7F144BF-4E0F-456E-8816-7E639016C394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B604C56-69D6-41F2-9878-09CAAE687DF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69598" y="1124744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dirty="0" smtClean="0">
                <a:solidFill>
                  <a:srgbClr val="C00000"/>
                </a:solidFill>
              </a:rPr>
              <a:t>Aplikace Malování</a:t>
            </a:r>
          </a:p>
          <a:p>
            <a:pPr algn="ctr"/>
            <a:r>
              <a:rPr lang="cs-CZ" sz="7200" dirty="0" smtClean="0">
                <a:solidFill>
                  <a:srgbClr val="C00000"/>
                </a:solidFill>
              </a:rPr>
              <a:t>(kreslíme čáry)</a:t>
            </a:r>
            <a:endParaRPr lang="cs-CZ" sz="7200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601" y="3717031"/>
            <a:ext cx="3314842" cy="266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680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276" y="3645024"/>
            <a:ext cx="4987721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5" y="548679"/>
            <a:ext cx="4464497" cy="273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788022" y="1556792"/>
            <a:ext cx="403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V čem se liší obě myšky?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548679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</a:rPr>
              <a:t>myška Olinka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364502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</a:rPr>
              <a:t>myška Otylka</a:t>
            </a:r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8300" y="4106689"/>
            <a:ext cx="2576757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01877"/>
            <a:ext cx="1405339" cy="117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5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C00000"/>
                </a:solidFill>
              </a:rPr>
              <a:t>Vyzkoušej si obě myšky – tlustou i hubenou.</a:t>
            </a:r>
            <a:endParaRPr lang="cs-CZ" sz="3200" b="1" u="sng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988840"/>
            <a:ext cx="77048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Otevři si program Malování.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Klikni na </a:t>
            </a:r>
            <a:r>
              <a:rPr lang="cs-CZ" sz="2800" b="1" dirty="0" smtClean="0"/>
              <a:t>štětec, </a:t>
            </a:r>
            <a:r>
              <a:rPr lang="cs-CZ" sz="2800" dirty="0" smtClean="0"/>
              <a:t>v paletě nástrojů  vyber styl (druh) štětce.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Vyber šířku vybraného nástroje.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Tlustým štětcem namaluj myšku Otylku. 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Tenkým štětcem namaluj myšku Olinku.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92"/>
          <a:stretch/>
        </p:blipFill>
        <p:spPr bwMode="auto">
          <a:xfrm>
            <a:off x="6804247" y="2924944"/>
            <a:ext cx="2142109" cy="274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604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C00000"/>
                </a:solidFill>
              </a:rPr>
              <a:t>A teď myškám nakreslíme sýr:</a:t>
            </a:r>
            <a:endParaRPr lang="cs-CZ" sz="3200" b="1" u="sng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43296"/>
            <a:ext cx="2808312" cy="2001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25488" y="3284984"/>
            <a:ext cx="78488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V panelu </a:t>
            </a:r>
            <a:r>
              <a:rPr lang="cs-CZ" sz="2800" b="1" dirty="0" smtClean="0"/>
              <a:t>Tvary</a:t>
            </a:r>
            <a:r>
              <a:rPr lang="cs-CZ" sz="2800" dirty="0" smtClean="0"/>
              <a:t> vyber symbol </a:t>
            </a:r>
            <a:r>
              <a:rPr lang="cs-CZ" sz="2800" b="1" dirty="0" smtClean="0"/>
              <a:t>úsečka</a:t>
            </a:r>
            <a:r>
              <a:rPr lang="cs-CZ" sz="2800" dirty="0" smtClean="0"/>
              <a:t>.</a:t>
            </a:r>
          </a:p>
          <a:p>
            <a:pPr marL="342900" indent="-342900">
              <a:buAutoNum type="arabicPeriod"/>
            </a:pPr>
            <a:r>
              <a:rPr lang="cs-CZ" sz="2800" dirty="0"/>
              <a:t>V</a:t>
            </a:r>
            <a:r>
              <a:rPr lang="cs-CZ" sz="2800" dirty="0" smtClean="0"/>
              <a:t>yber si šířku </a:t>
            </a:r>
            <a:r>
              <a:rPr lang="cs-CZ" sz="2800" dirty="0" smtClean="0"/>
              <a:t>(</a:t>
            </a:r>
            <a:r>
              <a:rPr lang="cs-CZ" sz="2800" dirty="0" smtClean="0"/>
              <a:t>tloušťku) čáry.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Najeď myší na plochu obrazovky, stiskni levé tlačítko myši a drž ho. Jakmile tlačítko pustíš, čára se ukončí.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Štětcem</a:t>
            </a:r>
            <a:r>
              <a:rPr lang="cs-CZ" sz="2800" dirty="0" smtClean="0"/>
              <a:t> namaluj kolečka na sýru.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Nástrojem </a:t>
            </a:r>
            <a:r>
              <a:rPr lang="cs-CZ" sz="2800" b="1" dirty="0" smtClean="0"/>
              <a:t>plechovka</a:t>
            </a:r>
            <a:r>
              <a:rPr lang="cs-CZ" sz="2800" dirty="0" smtClean="0"/>
              <a:t> sýr vybarvi.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3218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>
                <a:solidFill>
                  <a:srgbClr val="C00000"/>
                </a:solidFill>
              </a:rPr>
              <a:t>A ještě se naučíme pracovat s nástrojem </a:t>
            </a:r>
            <a:r>
              <a:rPr lang="cs-CZ" sz="3200" b="1" u="sng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  <a:lumOff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křivka, </a:t>
            </a:r>
            <a:r>
              <a:rPr lang="cs-CZ" sz="320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</a:rPr>
              <a:t>který slouží k dosažení hladkých čar.</a:t>
            </a:r>
            <a:r>
              <a:rPr lang="cs-CZ" sz="3200" b="1" u="sng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cs-CZ" sz="3200" b="1" u="sng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72816"/>
            <a:ext cx="1499790" cy="2670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2060848"/>
            <a:ext cx="55446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Zvolte v panelu tvarů nástroj křivka.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Táhněte myší a potom tlačítko pusťte.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Toto proveďte celkem 3x. 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Pak bude křivka nakreslená.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5373216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Několikrát si vyzkoušejte nakreslit křivku a pozorujte, jak křivka vzniká.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6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u="sng" dirty="0">
                <a:solidFill>
                  <a:srgbClr val="C00000"/>
                </a:solidFill>
              </a:rPr>
              <a:t>Ú</a:t>
            </a:r>
            <a:r>
              <a:rPr lang="cs-CZ" sz="4400" u="sng" dirty="0" smtClean="0">
                <a:solidFill>
                  <a:srgbClr val="C00000"/>
                </a:solidFill>
              </a:rPr>
              <a:t>koly:</a:t>
            </a:r>
            <a:endParaRPr lang="cs-CZ" sz="4400" u="sng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47564" y="2636912"/>
            <a:ext cx="7632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3200" dirty="0" smtClean="0"/>
              <a:t>Namaluj myšky se </a:t>
            </a:r>
            <a:r>
              <a:rPr lang="cs-CZ" sz="3200" dirty="0" smtClean="0"/>
              <a:t>sýrem.</a:t>
            </a:r>
            <a:endParaRPr lang="cs-CZ" sz="3200" dirty="0" smtClean="0"/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Nakresli pomocí nástroje úsečka strom </a:t>
            </a:r>
            <a:r>
              <a:rPr lang="cs-CZ" sz="3200" dirty="0" smtClean="0"/>
              <a:t>                v zimě.</a:t>
            </a:r>
            <a:endParaRPr lang="cs-CZ" sz="3200" dirty="0" smtClean="0"/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Vytvoř pomocí křivek list stromu, </a:t>
            </a:r>
            <a:r>
              <a:rPr lang="cs-CZ" sz="3200" dirty="0" smtClean="0"/>
              <a:t>srdíčko.</a:t>
            </a:r>
            <a:endParaRPr lang="cs-CZ" sz="32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98316"/>
            <a:ext cx="2268252" cy="2675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11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Celebration">
      <a:dk1>
        <a:srgbClr val="49345F"/>
      </a:dk1>
      <a:lt1>
        <a:srgbClr val="DDD9C3"/>
      </a:lt1>
      <a:dk2>
        <a:srgbClr val="000000"/>
      </a:dk2>
      <a:lt2>
        <a:srgbClr val="FFFFFF"/>
      </a:lt2>
      <a:accent1>
        <a:srgbClr val="310095"/>
      </a:accent1>
      <a:accent2>
        <a:srgbClr val="886286"/>
      </a:accent2>
      <a:accent3>
        <a:srgbClr val="A082F5"/>
      </a:accent3>
      <a:accent4>
        <a:srgbClr val="5061C8"/>
      </a:accent4>
      <a:accent5>
        <a:srgbClr val="00AAAA"/>
      </a:accent5>
      <a:accent6>
        <a:srgbClr val="008040"/>
      </a:accent6>
      <a:hlink>
        <a:srgbClr val="A2A2FF"/>
      </a:hlink>
      <a:folHlink>
        <a:srgbClr val="CF9BF7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156</TotalTime>
  <Words>192</Words>
  <Application>Microsoft Office PowerPoint</Application>
  <PresentationFormat>Předvádění na obrazovce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Martin Králík</cp:lastModifiedBy>
  <cp:revision>14</cp:revision>
  <dcterms:created xsi:type="dcterms:W3CDTF">2012-02-05T16:45:18Z</dcterms:created>
  <dcterms:modified xsi:type="dcterms:W3CDTF">2012-04-05T11:14:13Z</dcterms:modified>
</cp:coreProperties>
</file>