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58BE0-1922-4CFD-84C9-12F5B75ADFDC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622D365-949D-4BFB-B8D9-E947E40E70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58BE0-1922-4CFD-84C9-12F5B75ADFDC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622D365-949D-4BFB-B8D9-E947E40E70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58BE0-1922-4CFD-84C9-12F5B75ADFDC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2D365-949D-4BFB-B8D9-E947E40E701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58BE0-1922-4CFD-84C9-12F5B75ADFDC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2D365-949D-4BFB-B8D9-E947E40E70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58BE0-1922-4CFD-84C9-12F5B75ADFDC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622D365-949D-4BFB-B8D9-E947E40E7011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58BE0-1922-4CFD-84C9-12F5B75ADFDC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2D365-949D-4BFB-B8D9-E947E40E70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58BE0-1922-4CFD-84C9-12F5B75ADFDC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2D365-949D-4BFB-B8D9-E947E40E70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58BE0-1922-4CFD-84C9-12F5B75ADFDC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2D365-949D-4BFB-B8D9-E947E40E70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58BE0-1922-4CFD-84C9-12F5B75ADFDC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2D365-949D-4BFB-B8D9-E947E40E7011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58BE0-1922-4CFD-84C9-12F5B75ADFDC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2D365-949D-4BFB-B8D9-E947E40E70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58BE0-1922-4CFD-84C9-12F5B75ADFDC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2D365-949D-4BFB-B8D9-E947E40E70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0858BE0-1922-4CFD-84C9-12F5B75ADFDC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622D365-949D-4BFB-B8D9-E947E40E701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476672"/>
            <a:ext cx="7560840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u="sng" dirty="0" smtClean="0">
                <a:solidFill>
                  <a:srgbClr val="C00000"/>
                </a:solidFill>
              </a:rPr>
              <a:t>Aplikace </a:t>
            </a:r>
            <a:r>
              <a:rPr lang="cs-CZ" sz="5400" u="sng" dirty="0" smtClean="0">
                <a:solidFill>
                  <a:srgbClr val="C00000"/>
                </a:solidFill>
              </a:rPr>
              <a:t>Malování</a:t>
            </a:r>
            <a:endParaRPr lang="cs-CZ" sz="5400" dirty="0" smtClean="0">
              <a:solidFill>
                <a:srgbClr val="C00000"/>
              </a:solidFill>
            </a:endParaRPr>
          </a:p>
          <a:p>
            <a:pPr algn="ctr"/>
            <a:r>
              <a:rPr lang="cs-CZ" sz="8800" dirty="0" smtClean="0">
                <a:solidFill>
                  <a:srgbClr val="C00000"/>
                </a:solidFill>
              </a:rPr>
              <a:t>(kreslíme základní tvary)</a:t>
            </a:r>
            <a:endParaRPr lang="cs-CZ" sz="8800" dirty="0">
              <a:solidFill>
                <a:srgbClr val="C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4221088"/>
            <a:ext cx="4536504" cy="2248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360564"/>
            <a:ext cx="3903217" cy="3456384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1403648" y="1534145"/>
            <a:ext cx="14401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ovál</a:t>
            </a:r>
            <a:endParaRPr lang="cs-CZ" sz="4400" b="1" dirty="0">
              <a:solidFill>
                <a:srgbClr val="C0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07851" y="2360564"/>
            <a:ext cx="2741553" cy="3352294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5629125" y="1534144"/>
            <a:ext cx="2520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00B050"/>
                </a:solidFill>
              </a:rPr>
              <a:t>obdélník</a:t>
            </a:r>
            <a:endParaRPr lang="cs-CZ" sz="4400" b="1" dirty="0">
              <a:solidFill>
                <a:srgbClr val="00B05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23528" y="361816"/>
            <a:ext cx="7272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>
                <a:solidFill>
                  <a:srgbClr val="C00000"/>
                </a:solidFill>
              </a:rPr>
              <a:t>V paletě tvarů můžeš najít</a:t>
            </a:r>
            <a:r>
              <a:rPr lang="cs-CZ" sz="4000" u="sng" dirty="0" smtClean="0">
                <a:solidFill>
                  <a:srgbClr val="C00000"/>
                </a:solidFill>
              </a:rPr>
              <a:t>:</a:t>
            </a:r>
            <a:endParaRPr lang="cs-CZ" sz="4000" u="sng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916832"/>
            <a:ext cx="3552842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251520" y="908720"/>
            <a:ext cx="45365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chemeClr val="accent3">
                    <a:lumMod val="75000"/>
                  </a:schemeClr>
                </a:solidFill>
              </a:rPr>
              <a:t>zaoblený obdélník</a:t>
            </a:r>
            <a:endParaRPr lang="cs-CZ" sz="4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1916832"/>
            <a:ext cx="2664296" cy="3796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5148064" y="908720"/>
            <a:ext cx="38164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chemeClr val="accent1">
                    <a:lumMod val="50000"/>
                  </a:schemeClr>
                </a:solidFill>
              </a:rPr>
              <a:t>mnohoúhelník</a:t>
            </a:r>
            <a:endParaRPr lang="cs-CZ" sz="44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332656"/>
            <a:ext cx="85689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Kromě základních tvarů (obdélník, zaoblený obdélník, mnohoúhelník, ovál) najdeme ještě např.</a:t>
            </a:r>
            <a:endParaRPr lang="cs-CZ" sz="3200" b="1" dirty="0">
              <a:solidFill>
                <a:srgbClr val="C0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412776"/>
            <a:ext cx="6823273" cy="5204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619672" y="2852936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pětiúhelník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63688" y="4581128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hvězda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11960" y="3212976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trojúhelník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211960" y="4941168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popisek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7164288" y="2924944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blesk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76256" y="4653136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srdce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340768"/>
            <a:ext cx="5258519" cy="4864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3528" y="188640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Úkol: Pokus se namalovat podobný obrázek:</a:t>
            </a:r>
            <a:endParaRPr lang="cs-CZ" sz="32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04664"/>
            <a:ext cx="8064896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u="sng" dirty="0" smtClean="0">
                <a:solidFill>
                  <a:srgbClr val="C00000"/>
                </a:solidFill>
              </a:rPr>
              <a:t>Postup:</a:t>
            </a:r>
          </a:p>
          <a:p>
            <a:endParaRPr lang="cs-CZ" dirty="0" smtClean="0"/>
          </a:p>
          <a:p>
            <a:pPr marL="342900" indent="-342900">
              <a:buAutoNum type="arabicPeriod"/>
            </a:pPr>
            <a:r>
              <a:rPr lang="cs-CZ" sz="2400" dirty="0" smtClean="0">
                <a:solidFill>
                  <a:srgbClr val="C00000"/>
                </a:solidFill>
              </a:rPr>
              <a:t>Klikni na obdélník v paletce nástrojů a pak zvol barvu </a:t>
            </a:r>
            <a:r>
              <a:rPr lang="cs-CZ" sz="2400" dirty="0" smtClean="0">
                <a:solidFill>
                  <a:srgbClr val="C00000"/>
                </a:solidFill>
              </a:rPr>
              <a:t>                     v </a:t>
            </a:r>
            <a:r>
              <a:rPr lang="cs-CZ" sz="2400" dirty="0" smtClean="0">
                <a:solidFill>
                  <a:srgbClr val="C00000"/>
                </a:solidFill>
              </a:rPr>
              <a:t>nabídce barev.</a:t>
            </a:r>
          </a:p>
          <a:p>
            <a:pPr marL="342900" indent="-342900">
              <a:buAutoNum type="arabicPeriod"/>
            </a:pPr>
            <a:endParaRPr lang="cs-CZ" sz="2400" dirty="0" smtClean="0">
              <a:solidFill>
                <a:srgbClr val="C00000"/>
              </a:solidFill>
            </a:endParaRPr>
          </a:p>
          <a:p>
            <a:pPr marL="342900" indent="-342900">
              <a:buAutoNum type="arabicPeriod"/>
            </a:pPr>
            <a:r>
              <a:rPr lang="cs-CZ" sz="2400" dirty="0" smtClean="0">
                <a:solidFill>
                  <a:srgbClr val="C00000"/>
                </a:solidFill>
              </a:rPr>
              <a:t>Podrž levé tlačítko myši a pohni myší doleva a dolů. </a:t>
            </a:r>
            <a:r>
              <a:rPr lang="cs-CZ" sz="2400" dirty="0" smtClean="0">
                <a:solidFill>
                  <a:srgbClr val="C00000"/>
                </a:solidFill>
              </a:rPr>
              <a:t>                   Pak </a:t>
            </a:r>
            <a:r>
              <a:rPr lang="cs-CZ" sz="2400" dirty="0" smtClean="0">
                <a:solidFill>
                  <a:srgbClr val="C00000"/>
                </a:solidFill>
              </a:rPr>
              <a:t>přidej menší obdélník jako dveře.</a:t>
            </a:r>
          </a:p>
          <a:p>
            <a:pPr marL="342900" indent="-342900">
              <a:buAutoNum type="arabicPeriod"/>
            </a:pPr>
            <a:endParaRPr lang="cs-CZ" sz="2400" dirty="0" smtClean="0">
              <a:solidFill>
                <a:srgbClr val="C00000"/>
              </a:solidFill>
            </a:endParaRPr>
          </a:p>
          <a:p>
            <a:pPr marL="342900" indent="-342900">
              <a:buAutoNum type="arabicPeriod"/>
            </a:pPr>
            <a:r>
              <a:rPr lang="cs-CZ" sz="2400" dirty="0" smtClean="0">
                <a:solidFill>
                  <a:srgbClr val="C00000"/>
                </a:solidFill>
              </a:rPr>
              <a:t>Klikni na tlačítko pro vytvoření oválných </a:t>
            </a:r>
            <a:r>
              <a:rPr lang="cs-CZ" sz="2400" dirty="0" smtClean="0">
                <a:solidFill>
                  <a:srgbClr val="C00000"/>
                </a:solidFill>
              </a:rPr>
              <a:t>tvarů, </a:t>
            </a:r>
            <a:r>
              <a:rPr lang="cs-CZ" sz="2400" dirty="0" smtClean="0">
                <a:solidFill>
                  <a:srgbClr val="C00000"/>
                </a:solidFill>
              </a:rPr>
              <a:t>na barvu </a:t>
            </a:r>
            <a:r>
              <a:rPr lang="cs-CZ" sz="2400" dirty="0" smtClean="0">
                <a:solidFill>
                  <a:srgbClr val="C00000"/>
                </a:solidFill>
              </a:rPr>
              <a:t>               a </a:t>
            </a:r>
            <a:r>
              <a:rPr lang="cs-CZ" sz="2400" dirty="0" smtClean="0">
                <a:solidFill>
                  <a:srgbClr val="C00000"/>
                </a:solidFill>
              </a:rPr>
              <a:t>vytvoř kruh. Klikni na nástroj pro vytvoření čar a udělej sluníčku paprsky.</a:t>
            </a:r>
          </a:p>
          <a:p>
            <a:pPr marL="342900" indent="-342900">
              <a:buAutoNum type="arabicPeriod"/>
            </a:pPr>
            <a:endParaRPr lang="cs-CZ" sz="2400" dirty="0" smtClean="0">
              <a:solidFill>
                <a:srgbClr val="C00000"/>
              </a:solidFill>
            </a:endParaRPr>
          </a:p>
          <a:p>
            <a:pPr marL="342900" indent="-342900">
              <a:buAutoNum type="arabicPeriod"/>
            </a:pPr>
            <a:r>
              <a:rPr lang="cs-CZ" sz="2400" dirty="0" smtClean="0">
                <a:solidFill>
                  <a:srgbClr val="C00000"/>
                </a:solidFill>
              </a:rPr>
              <a:t>K vytvoření střechy použij nástroj ke kreslení mnohoúhelníku.</a:t>
            </a:r>
          </a:p>
          <a:p>
            <a:pPr marL="342900" indent="-342900">
              <a:buAutoNum type="arabicPeriod"/>
            </a:pPr>
            <a:endParaRPr lang="cs-CZ" sz="2400" dirty="0" smtClean="0">
              <a:solidFill>
                <a:srgbClr val="C00000"/>
              </a:solidFill>
            </a:endParaRPr>
          </a:p>
          <a:p>
            <a:pPr marL="342900" indent="-342900">
              <a:buAutoNum type="arabicPeriod"/>
            </a:pPr>
            <a:r>
              <a:rPr lang="cs-CZ" sz="2400" dirty="0" smtClean="0">
                <a:solidFill>
                  <a:srgbClr val="C00000"/>
                </a:solidFill>
              </a:rPr>
              <a:t>Nástrojem plechovka obrázek vybarvi.</a:t>
            </a:r>
            <a:endParaRPr lang="cs-CZ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595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98</TotalTime>
  <Words>122</Words>
  <Application>Microsoft Office PowerPoint</Application>
  <PresentationFormat>Předvádění na obrazovce (4:3)</PresentationFormat>
  <Paragraphs>26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Cesta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ZŠ a MŠ Dlouhá54 NJ</dc:creator>
  <cp:lastModifiedBy>Martin Králík</cp:lastModifiedBy>
  <cp:revision>9</cp:revision>
  <dcterms:created xsi:type="dcterms:W3CDTF">2012-02-10T08:14:28Z</dcterms:created>
  <dcterms:modified xsi:type="dcterms:W3CDTF">2012-04-05T11:57:52Z</dcterms:modified>
</cp:coreProperties>
</file>