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C85FD23-4E11-4E5C-B867-1094D2798AEB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C28787C-3EB4-4C07-BC2F-21E3ABA0675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92696"/>
            <a:ext cx="70567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C00000"/>
                </a:solidFill>
              </a:rPr>
              <a:t>Aplikace Malován</a:t>
            </a:r>
            <a:r>
              <a:rPr lang="cs-CZ" sz="6600" dirty="0" smtClean="0">
                <a:solidFill>
                  <a:srgbClr val="C00000"/>
                </a:solidFill>
              </a:rPr>
              <a:t>í</a:t>
            </a:r>
          </a:p>
          <a:p>
            <a:pPr algn="ctr"/>
            <a:r>
              <a:rPr lang="cs-CZ" sz="6600" dirty="0" smtClean="0">
                <a:solidFill>
                  <a:srgbClr val="C00000"/>
                </a:solidFill>
              </a:rPr>
              <a:t>(vkládání textu </a:t>
            </a:r>
            <a:r>
              <a:rPr lang="cs-CZ" sz="6600" dirty="0" smtClean="0">
                <a:solidFill>
                  <a:srgbClr val="C00000"/>
                </a:solidFill>
              </a:rPr>
              <a:t>             do </a:t>
            </a:r>
            <a:r>
              <a:rPr lang="cs-CZ" sz="6600" dirty="0" smtClean="0">
                <a:solidFill>
                  <a:srgbClr val="C00000"/>
                </a:solidFill>
              </a:rPr>
              <a:t>obrázku)</a:t>
            </a:r>
            <a:endParaRPr lang="cs-CZ" sz="66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924944"/>
            <a:ext cx="2505073" cy="3467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32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2240" y="404663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Program Malování můžeš využít i pro psaní slov.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36" y="1742937"/>
            <a:ext cx="8439520" cy="33843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614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1369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Namaloval jsi několik želviček (nebo jiných zvířátek) </a:t>
            </a:r>
            <a:r>
              <a:rPr lang="cs-CZ" sz="2800" dirty="0" smtClean="0">
                <a:solidFill>
                  <a:srgbClr val="C00000"/>
                </a:solidFill>
              </a:rPr>
              <a:t>     a </a:t>
            </a:r>
            <a:r>
              <a:rPr lang="cs-CZ" sz="2800" dirty="0" smtClean="0">
                <a:solidFill>
                  <a:srgbClr val="C00000"/>
                </a:solidFill>
              </a:rPr>
              <a:t>chceš je pojmenovat.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Postup: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1.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518"/>
          <a:stretch/>
        </p:blipFill>
        <p:spPr bwMode="auto">
          <a:xfrm>
            <a:off x="1979713" y="2060848"/>
            <a:ext cx="3825776" cy="270511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56079" y="5464971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paletě nástrojů klikni na symbol </a:t>
            </a:r>
            <a:r>
              <a:rPr lang="cs-CZ" sz="3600" b="1" dirty="0" smtClean="0"/>
              <a:t>A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14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2. V místě, kde chceš želvu pojmenovat, tažením myší utvoř     rámeček, do kterého budeš psát text. Dopiš jméno želvy.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5800416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. Opakuj tak dlouho, dokud nepojmenuješ všechny želvy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180" y="1368921"/>
            <a:ext cx="5943600" cy="4171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58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Každá želva je jinak velká, má jinou barvu. Můžeš je pojmenovat různou velikostí písma, typem i barvou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3888432" cy="351141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38601"/>
            <a:ext cx="3724092" cy="341189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Čárový popisek 1 2"/>
          <p:cNvSpPr/>
          <p:nvPr/>
        </p:nvSpPr>
        <p:spPr>
          <a:xfrm rot="5400000">
            <a:off x="1871700" y="4833156"/>
            <a:ext cx="792088" cy="2448272"/>
          </a:xfrm>
          <a:prstGeom prst="borderCallout1">
            <a:avLst>
              <a:gd name="adj1" fmla="val 47152"/>
              <a:gd name="adj2" fmla="val -3086"/>
              <a:gd name="adj3" fmla="val 96008"/>
              <a:gd name="adj4" fmla="val -150276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587262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typ písma</a:t>
            </a:r>
            <a:endParaRPr lang="cs-CZ" sz="2400" b="1" dirty="0"/>
          </a:p>
        </p:txBody>
      </p:sp>
      <p:sp>
        <p:nvSpPr>
          <p:cNvPr id="7" name="Čárový popisek 1 6"/>
          <p:cNvSpPr/>
          <p:nvPr/>
        </p:nvSpPr>
        <p:spPr>
          <a:xfrm rot="5400000">
            <a:off x="5976156" y="4833156"/>
            <a:ext cx="792088" cy="2448272"/>
          </a:xfrm>
          <a:prstGeom prst="borderCallout1">
            <a:avLst>
              <a:gd name="adj1" fmla="val 47152"/>
              <a:gd name="adj2" fmla="val -3086"/>
              <a:gd name="adj3" fmla="val 96008"/>
              <a:gd name="adj4" fmla="val -150276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587262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velikost písma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2810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6733" y="188640"/>
            <a:ext cx="8424936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Oprava chyb</a:t>
            </a:r>
            <a:r>
              <a:rPr lang="cs-CZ" sz="3600" b="1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/>
          </a:p>
          <a:p>
            <a:r>
              <a:rPr lang="cs-CZ" sz="2400" b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>
                <a:solidFill>
                  <a:srgbClr val="C00000"/>
                </a:solidFill>
              </a:rPr>
              <a:t>)  </a:t>
            </a:r>
            <a:r>
              <a:rPr lang="cs-CZ" sz="2400" b="1" dirty="0" smtClean="0">
                <a:solidFill>
                  <a:srgbClr val="C00000"/>
                </a:solidFill>
              </a:rPr>
              <a:t>Oprava celého slova </a:t>
            </a:r>
            <a:r>
              <a:rPr lang="cs-CZ" sz="2400" dirty="0" smtClean="0">
                <a:solidFill>
                  <a:srgbClr val="C00000"/>
                </a:solidFill>
              </a:rPr>
              <a:t>– najeď šipkou na slovo, táhni myší přes celé slovo, označí se ti, vymaž </a:t>
            </a:r>
            <a:r>
              <a:rPr lang="cs-CZ" sz="2400" dirty="0" smtClean="0">
                <a:solidFill>
                  <a:srgbClr val="C00000"/>
                </a:solidFill>
              </a:rPr>
              <a:t>klávesou </a:t>
            </a:r>
            <a:r>
              <a:rPr lang="cs-CZ" sz="2400" dirty="0" smtClean="0">
                <a:solidFill>
                  <a:srgbClr val="C00000"/>
                </a:solidFill>
              </a:rPr>
              <a:t>DELETE, nebo začni psát nové slovo.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Oprava chyby ve slově </a:t>
            </a:r>
            <a:r>
              <a:rPr lang="cs-CZ" sz="2400" dirty="0" smtClean="0">
                <a:solidFill>
                  <a:srgbClr val="C00000"/>
                </a:solidFill>
              </a:rPr>
              <a:t>– najeď šipkou nalevo od něj, zmáčkni DELETE a napiš písmeno správně.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Zapomenuté písmeno </a:t>
            </a:r>
            <a:r>
              <a:rPr lang="cs-CZ" sz="2400" dirty="0" smtClean="0">
                <a:solidFill>
                  <a:srgbClr val="C00000"/>
                </a:solidFill>
              </a:rPr>
              <a:t>– najeď šipkou na dané místo, klikni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a </a:t>
            </a:r>
            <a:r>
              <a:rPr lang="cs-CZ" sz="2400" dirty="0" smtClean="0">
                <a:solidFill>
                  <a:srgbClr val="C00000"/>
                </a:solidFill>
              </a:rPr>
              <a:t>dopiš písmeno.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7" y="4509120"/>
            <a:ext cx="7920880" cy="212365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Pamatuj!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Neklikej mimo textové pole, dokud není text úplně hotový.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96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b) Více místa </a:t>
            </a:r>
            <a:r>
              <a:rPr lang="cs-CZ" sz="2400" dirty="0" smtClean="0">
                <a:solidFill>
                  <a:srgbClr val="C00000"/>
                </a:solidFill>
              </a:rPr>
              <a:t>– nevejde-li se ti text do rámečku, můžeš si  rámeček roztáhnout šipkami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158653" y="980728"/>
            <a:ext cx="3384376" cy="155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7031504" y="1768615"/>
            <a:ext cx="648072" cy="0"/>
          </a:xfrm>
          <a:prstGeom prst="straightConnector1">
            <a:avLst/>
          </a:prstGeom>
          <a:ln w="28575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89184" y="2780928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c) Tažení slova </a:t>
            </a:r>
            <a:r>
              <a:rPr lang="cs-CZ" sz="2400" dirty="0" smtClean="0">
                <a:solidFill>
                  <a:srgbClr val="C00000"/>
                </a:solidFill>
              </a:rPr>
              <a:t>– slovo můžeš také přemísťovat. Použij ikonu pro výběr, udělej rámeček kolem slova a křížem slovo přetáhneš na nové místo.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5" y="3732810"/>
            <a:ext cx="3667049" cy="29336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Čtyřstranná šipka 6"/>
          <p:cNvSpPr/>
          <p:nvPr/>
        </p:nvSpPr>
        <p:spPr>
          <a:xfrm>
            <a:off x="7534091" y="6237312"/>
            <a:ext cx="290971" cy="288032"/>
          </a:xfrm>
          <a:prstGeom prst="quadArrow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5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064896" cy="4801314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Ulož do paměti:</a:t>
            </a:r>
          </a:p>
          <a:p>
            <a:endParaRPr lang="cs-CZ" dirty="0"/>
          </a:p>
          <a:p>
            <a:r>
              <a:rPr lang="cs-CZ" sz="2400" b="1" dirty="0" smtClean="0">
                <a:solidFill>
                  <a:srgbClr val="C00000"/>
                </a:solidFill>
              </a:rPr>
              <a:t>Vkládání textu</a:t>
            </a:r>
          </a:p>
          <a:p>
            <a:r>
              <a:rPr lang="cs-CZ" sz="2400" dirty="0" smtClean="0"/>
              <a:t>Zobrazit 	panel nástrojů	typ písma	 velikost písma tučné, kurziva, podtržení.</a:t>
            </a:r>
          </a:p>
          <a:p>
            <a:endParaRPr lang="cs-CZ" sz="2400" dirty="0" smtClean="0"/>
          </a:p>
          <a:p>
            <a:endParaRPr lang="cs-CZ" dirty="0"/>
          </a:p>
          <a:p>
            <a:r>
              <a:rPr lang="cs-CZ" sz="2400" b="1" dirty="0" smtClean="0">
                <a:solidFill>
                  <a:srgbClr val="C00000"/>
                </a:solidFill>
              </a:rPr>
              <a:t>Barvu písma </a:t>
            </a:r>
            <a:r>
              <a:rPr lang="cs-CZ" sz="2400" dirty="0" smtClean="0"/>
              <a:t>vybírej z palety barev.</a:t>
            </a:r>
          </a:p>
          <a:p>
            <a:endParaRPr lang="cs-CZ" sz="2400" dirty="0" smtClean="0"/>
          </a:p>
          <a:p>
            <a:endParaRPr lang="cs-CZ" dirty="0"/>
          </a:p>
          <a:p>
            <a:r>
              <a:rPr lang="cs-CZ" sz="2400" b="1" dirty="0" smtClean="0">
                <a:solidFill>
                  <a:srgbClr val="C00000"/>
                </a:solidFill>
              </a:rPr>
              <a:t>Chyby v textu</a:t>
            </a:r>
            <a:r>
              <a:rPr lang="cs-CZ" sz="2400" dirty="0" smtClean="0"/>
              <a:t> můžeš opravit různými způsoby. Používáš klávesy </a:t>
            </a:r>
            <a:r>
              <a:rPr lang="cs-CZ" sz="2400" dirty="0" smtClean="0"/>
              <a:t>DELETE, BACKSPACE</a:t>
            </a:r>
            <a:r>
              <a:rPr lang="cs-CZ" sz="2400" dirty="0" smtClean="0"/>
              <a:t>.</a:t>
            </a:r>
          </a:p>
          <a:p>
            <a:endParaRPr lang="cs-CZ" sz="24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619672" y="1916832"/>
            <a:ext cx="57606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5436096" y="1916832"/>
            <a:ext cx="57606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7884368" y="1921737"/>
            <a:ext cx="57606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121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424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i="1" dirty="0" smtClean="0">
                <a:effectLst/>
              </a:rPr>
              <a:t>Http://www.clker.com/clipart-cartoon-turtle-1.html</a:t>
            </a:r>
            <a:r>
              <a:rPr lang="cs-CZ" sz="1200" dirty="0" smtClean="0">
                <a:effectLst/>
              </a:rPr>
              <a:t> [online]. 2010. vyd.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2012-02-14].</a:t>
            </a:r>
          </a:p>
          <a:p>
            <a:r>
              <a:rPr lang="cs-CZ" sz="1200" i="1" dirty="0" smtClean="0">
                <a:effectLst/>
              </a:rPr>
              <a:t>Http://www.clker.com/clipart-10500.html</a:t>
            </a:r>
            <a:r>
              <a:rPr lang="cs-CZ" sz="1200" dirty="0" smtClean="0">
                <a:effectLst/>
              </a:rPr>
              <a:t> [online]. 2007. vyd.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2012-02-14]. 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1962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140</TotalTime>
  <Words>270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20</cp:revision>
  <dcterms:created xsi:type="dcterms:W3CDTF">2012-02-14T17:52:18Z</dcterms:created>
  <dcterms:modified xsi:type="dcterms:W3CDTF">2012-04-05T12:01:33Z</dcterms:modified>
</cp:coreProperties>
</file>