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B4514-4A5D-479A-B3CA-8174A836F6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C871261-6B64-4ECD-B4AD-5EDEC4B0001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B4514-4A5D-479A-B3CA-8174A836F6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71261-6B64-4ECD-B4AD-5EDEC4B000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B4514-4A5D-479A-B3CA-8174A836F6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71261-6B64-4ECD-B4AD-5EDEC4B0001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B4514-4A5D-479A-B3CA-8174A836F6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71261-6B64-4ECD-B4AD-5EDEC4B0001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B4514-4A5D-479A-B3CA-8174A836F6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71261-6B64-4ECD-B4AD-5EDEC4B0001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B4514-4A5D-479A-B3CA-8174A836F6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71261-6B64-4ECD-B4AD-5EDEC4B000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B4514-4A5D-479A-B3CA-8174A836F6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71261-6B64-4ECD-B4AD-5EDEC4B000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B4514-4A5D-479A-B3CA-8174A836F6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71261-6B64-4ECD-B4AD-5EDEC4B000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B4514-4A5D-479A-B3CA-8174A836F6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71261-6B64-4ECD-B4AD-5EDEC4B000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B4514-4A5D-479A-B3CA-8174A836F6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71261-6B64-4ECD-B4AD-5EDEC4B000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B4514-4A5D-479A-B3CA-8174A836F6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71261-6B64-4ECD-B4AD-5EDEC4B000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A3B4514-4A5D-479A-B3CA-8174A836F6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C871261-6B64-4ECD-B4AD-5EDEC4B0001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303113"/>
            <a:ext cx="792088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</a:rPr>
              <a:t>Aplikace Malování</a:t>
            </a:r>
          </a:p>
          <a:p>
            <a:pPr algn="ctr"/>
            <a:r>
              <a:rPr lang="cs-CZ" sz="4400" dirty="0" smtClean="0">
                <a:solidFill>
                  <a:srgbClr val="C00000"/>
                </a:solidFill>
              </a:rPr>
              <a:t>(práce s obrázkem, změna tvaru, otáčení obrázku, výběr libovolného tvaru, gumování, kopírování)</a:t>
            </a:r>
            <a:endParaRPr lang="cs-CZ" sz="4400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49080"/>
            <a:ext cx="2591569" cy="2182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88222" y="3645024"/>
            <a:ext cx="1799481" cy="28307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0109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6632"/>
            <a:ext cx="7056784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rgbClr val="C00000"/>
                </a:solidFill>
              </a:rPr>
              <a:t>Přemísťování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Jak přemístíš opičku do klece?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5" y="1412974"/>
            <a:ext cx="5819775" cy="5162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4786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7344816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>
                <a:solidFill>
                  <a:srgbClr val="C00000"/>
                </a:solidFill>
              </a:rPr>
              <a:t>Přemísťování obrázku:</a:t>
            </a:r>
          </a:p>
          <a:p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n</a:t>
            </a:r>
            <a:r>
              <a:rPr lang="cs-CZ" sz="2800" dirty="0" smtClean="0"/>
              <a:t>ahoře v paletě nabídek </a:t>
            </a:r>
            <a:r>
              <a:rPr lang="cs-CZ" sz="2800" b="1" dirty="0" smtClean="0"/>
              <a:t>Vybrat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tvary výběru – </a:t>
            </a:r>
            <a:r>
              <a:rPr lang="cs-CZ" sz="2800" b="1" dirty="0" smtClean="0"/>
              <a:t>Obdélníkový výběr </a:t>
            </a:r>
            <a:br>
              <a:rPr lang="cs-CZ" sz="2800" b="1" dirty="0" smtClean="0"/>
            </a:br>
            <a:r>
              <a:rPr lang="cs-CZ" sz="2800" dirty="0" smtClean="0"/>
              <a:t>a zvol i </a:t>
            </a:r>
            <a:r>
              <a:rPr lang="cs-CZ" sz="2800" b="1" dirty="0" smtClean="0"/>
              <a:t>Průhledný výběr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b="1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klikni na opičku, přidrž levé tlačítko</a:t>
            </a:r>
            <a:br>
              <a:rPr lang="cs-CZ" sz="2800" dirty="0" smtClean="0"/>
            </a:br>
            <a:r>
              <a:rPr lang="cs-CZ" sz="2800" dirty="0" smtClean="0"/>
              <a:t>myši a okolo opičky vytvoříš rámeček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když pustíš myš, stane se z šipky </a:t>
            </a:r>
            <a:r>
              <a:rPr lang="cs-CZ" sz="2800" b="1" dirty="0" smtClean="0"/>
              <a:t>vodící</a:t>
            </a:r>
            <a:br>
              <a:rPr lang="cs-CZ" sz="2800" b="1" dirty="0" smtClean="0"/>
            </a:br>
            <a:r>
              <a:rPr lang="cs-CZ" sz="2800" b="1" dirty="0" smtClean="0"/>
              <a:t>kříž</a:t>
            </a:r>
            <a:r>
              <a:rPr lang="cs-CZ" sz="2800" dirty="0"/>
              <a:t>,</a:t>
            </a:r>
            <a:r>
              <a:rPr lang="cs-CZ" sz="2800" dirty="0" smtClean="0"/>
              <a:t> přidržením </a:t>
            </a:r>
            <a:r>
              <a:rPr lang="cs-CZ" sz="2800" dirty="0" smtClean="0"/>
              <a:t>levého tlačítka a tažením opičku přemísti do </a:t>
            </a:r>
            <a:r>
              <a:rPr lang="cs-CZ" sz="2800" dirty="0" smtClean="0"/>
              <a:t>klece</a:t>
            </a: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8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4664"/>
            <a:ext cx="2065913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268" y="2245041"/>
            <a:ext cx="1944216" cy="293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3959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83285"/>
            <a:ext cx="5616624" cy="4818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55776" y="393723"/>
            <a:ext cx="39604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Opička v kleci</a:t>
            </a:r>
            <a:endParaRPr lang="cs-CZ" sz="4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2926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88640"/>
            <a:ext cx="67687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rgbClr val="C00000"/>
                </a:solidFill>
              </a:rPr>
              <a:t>Změna tvaru</a:t>
            </a:r>
            <a:endParaRPr lang="cs-CZ" sz="4400" b="1" u="sng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67943" y="979724"/>
            <a:ext cx="68407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Opička vyroste, ztloustne, zhubne. Jak změníš tvar těla opičky?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61757"/>
            <a:ext cx="857250" cy="234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870076"/>
            <a:ext cx="1552575" cy="1228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5160" y="2228457"/>
            <a:ext cx="1952625" cy="2076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870076"/>
            <a:ext cx="62865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4441701"/>
            <a:ext cx="7848872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klikni na tlačítko výběru a okolo obrázku vytvoř rámeček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dej vodící kříž tak, aby byl přesně v rohu na přerušované čáře - změní se ve dvojitou šipku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přidrž levé tlačítko myši a táhni šipkou </a:t>
            </a:r>
            <a:r>
              <a:rPr lang="cs-CZ" sz="2000" dirty="0" smtClean="0"/>
              <a:t>ven (</a:t>
            </a:r>
            <a:r>
              <a:rPr lang="cs-CZ" sz="2000" dirty="0" smtClean="0"/>
              <a:t>obrázek zvětšuješ) nebo dovnitř (obrázek zmenšuješ)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když šipku umístíš doprostřed levé nebo pravé strany rámečku, při tahu ven se obrázek rozšiřuje, při tahu dovnitř se zužuje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8603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73448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rgbClr val="C00000"/>
                </a:solidFill>
              </a:rPr>
              <a:t>Otáčení obrázku</a:t>
            </a:r>
            <a:endParaRPr lang="cs-CZ" sz="4400" dirty="0" smtClean="0">
              <a:solidFill>
                <a:srgbClr val="C00000"/>
              </a:solidFill>
            </a:endParaRPr>
          </a:p>
          <a:p>
            <a:r>
              <a:rPr lang="cs-CZ" sz="3200" dirty="0" smtClean="0"/>
              <a:t>Opičku chceš položit, postavit na hlavu, otočit. Jak to uděláš?</a:t>
            </a:r>
            <a:endParaRPr lang="cs-CZ" sz="32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02060"/>
            <a:ext cx="1872208" cy="1725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476472"/>
            <a:ext cx="1604570" cy="1740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8298" y="2476472"/>
            <a:ext cx="1843374" cy="1699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4509120"/>
            <a:ext cx="78488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okolo opičky utvoř rámeček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v panelu obrázku vyber otočit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vyber si z </a:t>
            </a:r>
            <a:r>
              <a:rPr lang="cs-CZ" sz="2000" dirty="0" smtClean="0"/>
              <a:t>nabídky, </a:t>
            </a:r>
            <a:r>
              <a:rPr lang="cs-CZ" sz="2000" dirty="0" smtClean="0"/>
              <a:t>klikni a opička se ti otoč</a:t>
            </a:r>
            <a:r>
              <a:rPr lang="cs-CZ" dirty="0" smtClean="0"/>
              <a:t>í</a:t>
            </a:r>
            <a:endParaRPr lang="cs-CZ" dirty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7" y="2508453"/>
            <a:ext cx="3099181" cy="3656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6876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7272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rgbClr val="C00000"/>
                </a:solidFill>
              </a:rPr>
              <a:t>Výběr libovolného tvaru</a:t>
            </a:r>
            <a:endParaRPr lang="cs-CZ" sz="4400" b="1" u="sng" dirty="0">
              <a:solidFill>
                <a:srgbClr val="C0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36395"/>
            <a:ext cx="2849876" cy="3203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1258" y="851620"/>
            <a:ext cx="80800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Jak namaluješ opičky, které po sobě lezou?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941168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tlačítko </a:t>
            </a:r>
            <a:r>
              <a:rPr lang="cs-CZ" sz="2000" b="1" dirty="0" smtClean="0"/>
              <a:t>Vybrat </a:t>
            </a:r>
            <a:r>
              <a:rPr lang="cs-CZ" sz="2000" dirty="0" smtClean="0"/>
              <a:t>– </a:t>
            </a:r>
            <a:r>
              <a:rPr lang="cs-CZ" sz="2000" b="1" dirty="0" smtClean="0"/>
              <a:t>Volný výběr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šipkou najeď co nejblíže malé opičce a snaž se ji obkresli co nejpřesněji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jakmile uvolníš prst z myši, objeví se </a:t>
            </a:r>
            <a:r>
              <a:rPr lang="cs-CZ" sz="2000" dirty="0" smtClean="0"/>
              <a:t>rámeček, nyní </a:t>
            </a:r>
            <a:r>
              <a:rPr lang="cs-CZ" sz="2000" dirty="0" smtClean="0"/>
              <a:t>můžeš opičku přetáhnout kam </a:t>
            </a:r>
            <a:r>
              <a:rPr lang="cs-CZ" sz="2000" dirty="0" smtClean="0"/>
              <a:t>chceš</a:t>
            </a:r>
            <a:endParaRPr lang="cs-CZ" sz="2000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40052"/>
            <a:ext cx="2376264" cy="3700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V="1">
            <a:off x="3317420" y="3501008"/>
            <a:ext cx="1830644" cy="16395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5363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7848872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rgbClr val="C00000"/>
                </a:solidFill>
              </a:rPr>
              <a:t>Gumování</a:t>
            </a:r>
          </a:p>
          <a:p>
            <a:endParaRPr lang="cs-CZ" sz="1400" b="1" i="1" dirty="0" smtClean="0">
              <a:solidFill>
                <a:srgbClr val="C00000"/>
              </a:solidFill>
            </a:endParaRPr>
          </a:p>
          <a:p>
            <a:r>
              <a:rPr lang="cs-CZ" sz="2400" b="1" dirty="0" smtClean="0"/>
              <a:t>1.Vymazání malé plochy</a:t>
            </a:r>
            <a:r>
              <a:rPr lang="cs-CZ" sz="2400" dirty="0" smtClean="0"/>
              <a:t>: panel  nástrojů – ikona Guma. Velikost - vyber si velikost gumy a šipkou (čtverečkem) přejeď to, co chceš gumovat.</a:t>
            </a:r>
          </a:p>
          <a:p>
            <a:endParaRPr lang="cs-CZ" sz="2400" dirty="0"/>
          </a:p>
          <a:p>
            <a:r>
              <a:rPr lang="cs-CZ" sz="2400" b="1" dirty="0" smtClean="0"/>
              <a:t>2.Vymazání veliké plochy</a:t>
            </a:r>
            <a:r>
              <a:rPr lang="cs-CZ" sz="2400" dirty="0" smtClean="0"/>
              <a:t>: nabídka Vybrat –</a:t>
            </a:r>
          </a:p>
          <a:p>
            <a:r>
              <a:rPr lang="cs-CZ" sz="2400" dirty="0" smtClean="0"/>
              <a:t> tvar výběru – ohranič oblast, kterou chceš</a:t>
            </a:r>
          </a:p>
          <a:p>
            <a:r>
              <a:rPr lang="cs-CZ" sz="2400" dirty="0" smtClean="0"/>
              <a:t> vymazat - </a:t>
            </a:r>
            <a:r>
              <a:rPr lang="cs-CZ" sz="2400" dirty="0" err="1" smtClean="0"/>
              <a:t>Delete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577191"/>
            <a:ext cx="2376264" cy="263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190999"/>
            <a:ext cx="2791966" cy="40473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8123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1772" y="1340768"/>
            <a:ext cx="4248696" cy="3414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476672"/>
            <a:ext cx="77048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rgbClr val="C00000"/>
                </a:solidFill>
              </a:rPr>
              <a:t>Kopírování</a:t>
            </a:r>
            <a:endParaRPr lang="cs-CZ" sz="4400" b="1" u="sng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247277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 uděláš skupinu opiček v ZOO?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581128"/>
            <a:ext cx="77048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tlačítkem výběr označ opičku, dej ji do rámečku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kříž dej na opici, zmáčkni klávesu CTRL a drž levé tlačítko myši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táhni opici pohybem myši a objeví se ti další opice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postup opakuj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59661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200800" cy="517064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rgbClr val="C00000"/>
                </a:solidFill>
              </a:rPr>
              <a:t>Pamatuj!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r>
              <a:rPr lang="cs-CZ" sz="3200" dirty="0" smtClean="0">
                <a:solidFill>
                  <a:srgbClr val="C00000"/>
                </a:solidFill>
              </a:rPr>
              <a:t>S obrázkem můžeš provádět tyto operace: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C00000"/>
                </a:solidFill>
              </a:rPr>
              <a:t>přemísťování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C00000"/>
                </a:solidFill>
              </a:rPr>
              <a:t>změna tvaru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C00000"/>
                </a:solidFill>
              </a:rPr>
              <a:t>otáčení obrázku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C00000"/>
                </a:solidFill>
              </a:rPr>
              <a:t>výběr libovolného tvaru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C00000"/>
                </a:solidFill>
              </a:rPr>
              <a:t>gumování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C00000"/>
                </a:solidFill>
              </a:rPr>
              <a:t>kopírování</a:t>
            </a:r>
          </a:p>
          <a:p>
            <a:endParaRPr lang="cs-CZ" sz="4400" b="1" u="sng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4141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2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FFFF00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177</TotalTime>
  <Words>320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Martin Králík</cp:lastModifiedBy>
  <cp:revision>17</cp:revision>
  <dcterms:created xsi:type="dcterms:W3CDTF">2012-02-19T12:35:46Z</dcterms:created>
  <dcterms:modified xsi:type="dcterms:W3CDTF">2012-04-05T12:06:42Z</dcterms:modified>
</cp:coreProperties>
</file>