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368E25D-F858-43B3-9176-3A6E3609B411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B8B852D-4E64-4D67-936C-7A2762D152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47444" y="0"/>
            <a:ext cx="799288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>
                <a:solidFill>
                  <a:srgbClr val="C00000"/>
                </a:solidFill>
              </a:rPr>
              <a:t>Tvorba vlastní pohlednice</a:t>
            </a:r>
            <a:endParaRPr lang="cs-CZ" sz="88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897801"/>
            <a:ext cx="5785817" cy="369649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705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9854" y="188640"/>
            <a:ext cx="68407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4000" u="sng" dirty="0" smtClean="0">
                <a:solidFill>
                  <a:srgbClr val="C00000"/>
                </a:solidFill>
              </a:rPr>
              <a:t>Rozvržení velikosti přání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556792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Malování - vlastnosti - atributy 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80728"/>
            <a:ext cx="3460998" cy="56486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4334" y="2177290"/>
            <a:ext cx="5405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- centimetry - šířka 20 - výška 14</a:t>
            </a:r>
            <a:endParaRPr lang="cs-CZ" sz="2800" b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40968"/>
            <a:ext cx="3876675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236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>
                <a:solidFill>
                  <a:srgbClr val="C00000"/>
                </a:solidFill>
              </a:rPr>
              <a:t>2. Kreslení přáníčka</a:t>
            </a:r>
            <a:endParaRPr lang="cs-CZ" sz="4000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71139" y="1268760"/>
            <a:ext cx="7272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Elipsou udělej střed kytičky, štětcem nakresli okvětní lístky, stonek a listy. Nástrojem Plechovka vybarvi střed kytičky a </a:t>
            </a:r>
            <a:r>
              <a:rPr lang="cs-CZ" sz="2800" dirty="0" smtClean="0"/>
              <a:t>lístek.</a:t>
            </a:r>
            <a:endParaRPr lang="cs-CZ" sz="28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80928"/>
            <a:ext cx="3190875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947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>
                <a:solidFill>
                  <a:srgbClr val="C00000"/>
                </a:solidFill>
              </a:rPr>
              <a:t>3. Vložení nadpisu</a:t>
            </a:r>
            <a:endParaRPr lang="cs-CZ" sz="4000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Klikni na Text - </a:t>
            </a:r>
            <a:r>
              <a:rPr lang="cs-CZ" sz="2800" b="1" dirty="0" smtClean="0"/>
              <a:t>A</a:t>
            </a:r>
            <a:r>
              <a:rPr lang="cs-CZ" sz="2800" dirty="0" smtClean="0"/>
              <a:t>. Napiš text, uprav písmo, velikost, styl, barvu. Text přetáhni tam, kam potřebuješ.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495" y="2564904"/>
            <a:ext cx="5934993" cy="39401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699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6871" y="40466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>
                <a:solidFill>
                  <a:srgbClr val="C00000"/>
                </a:solidFill>
              </a:rPr>
              <a:t>4. Volba barvy pozadí</a:t>
            </a:r>
            <a:endParaRPr lang="cs-CZ" sz="4000" u="sng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412776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Nástroj Plechovka - zvol barvu a klikni na pozadí.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32856"/>
            <a:ext cx="3743418" cy="2584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142" y="3042556"/>
            <a:ext cx="3949314" cy="282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432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6322" y="332656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>
                <a:solidFill>
                  <a:srgbClr val="C00000"/>
                </a:solidFill>
              </a:rPr>
              <a:t>5. Tisk, uložení pohlednice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6322" y="1167426"/>
            <a:ext cx="6912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Pohlednici si ulož do svých dokumentů.</a:t>
            </a:r>
          </a:p>
          <a:p>
            <a:r>
              <a:rPr lang="cs-CZ" sz="2800" dirty="0" smtClean="0"/>
              <a:t>Potom můžeš pohlednici babičce poslat jako přílohu emailem, nebo ji můžeš vytisknout.</a:t>
            </a:r>
            <a:endParaRPr lang="cs-CZ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08" y="2924944"/>
            <a:ext cx="3373969" cy="2789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5884983" cy="27329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862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124</TotalTime>
  <Words>118</Words>
  <Application>Microsoft Office PowerPoint</Application>
  <PresentationFormat>Předvádění na obrazovce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Martin Králík</cp:lastModifiedBy>
  <cp:revision>10</cp:revision>
  <dcterms:created xsi:type="dcterms:W3CDTF">2012-02-23T11:00:12Z</dcterms:created>
  <dcterms:modified xsi:type="dcterms:W3CDTF">2012-04-05T12:17:14Z</dcterms:modified>
</cp:coreProperties>
</file>