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64" d="100"/>
          <a:sy n="64" d="100"/>
        </p:scale>
        <p:origin x="7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59B49-53C2-4F1F-8EBE-ABB62FBCB22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D6DD5-1293-4107-8967-3F67E2400D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535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80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99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375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7662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865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298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285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531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708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037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078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054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956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7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51584" y="6356351"/>
            <a:ext cx="7809686" cy="365125"/>
          </a:xfrm>
        </p:spPr>
        <p:txBody>
          <a:bodyPr/>
          <a:lstStyle/>
          <a:p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4794503"/>
              </p:ext>
            </p:extLst>
          </p:nvPr>
        </p:nvGraphicFramePr>
        <p:xfrm>
          <a:off x="2531605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</a:t>
                      </a:r>
                      <a:r>
                        <a:rPr lang="cs-CZ" baseline="0" dirty="0" smtClean="0"/>
                        <a:t> I –  KSS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 Baštář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526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9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</a:t>
            </a:r>
          </a:p>
          <a:p>
            <a:pPr marL="0" indent="0">
              <a:buNone/>
            </a:pPr>
            <a:r>
              <a:rPr lang="cs-CZ" dirty="0" smtClean="0"/>
              <a:t>Prezentace obsahuje pojmy Kartézská soustava souřadnic, kvadrant, souřadnice bodu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 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82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Kartézská soustava souřadnic (KSS)</a:t>
            </a:r>
            <a:endParaRPr lang="cs-CZ" sz="4000" dirty="0"/>
          </a:p>
        </p:txBody>
      </p:sp>
      <p:sp>
        <p:nvSpPr>
          <p:cNvPr id="6" name="Podnadpis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/>
              <a:t>Kartézská soustava </a:t>
            </a:r>
            <a:r>
              <a:rPr lang="cs-CZ" sz="2400" dirty="0" smtClean="0"/>
              <a:t>souřadnic je taková soustava kde jsou osy na sebe kolmé. Vodorovnou osu značíme x, sv</a:t>
            </a:r>
            <a:r>
              <a:rPr lang="cs-CZ" sz="2400" b="1" u="sng" dirty="0" smtClean="0"/>
              <a:t>i</a:t>
            </a:r>
            <a:r>
              <a:rPr lang="cs-CZ" sz="2400" dirty="0" smtClean="0"/>
              <a:t>slou osu 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/>
              <a:t>Osy se protínají v počátku, který má </a:t>
            </a:r>
            <a:r>
              <a:rPr lang="cs-CZ" sz="2400" dirty="0" smtClean="0"/>
              <a:t>souřadnice P</a:t>
            </a:r>
            <a:r>
              <a:rPr lang="cs-CZ" sz="2400" dirty="0"/>
              <a:t>=[0;0]. Kolmé osy nám vymezí 4 části, </a:t>
            </a:r>
            <a:r>
              <a:rPr lang="cs-CZ" sz="2400" dirty="0" smtClean="0"/>
              <a:t>které se </a:t>
            </a:r>
            <a:r>
              <a:rPr lang="cs-CZ" sz="2400" dirty="0"/>
              <a:t>nazývají kvadranty. Značíme I, II, III, IV.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/>
          </a:p>
        </p:txBody>
      </p:sp>
      <p:sp>
        <p:nvSpPr>
          <p:cNvPr id="3" name="Zahnutá šipka nahoru 2"/>
          <p:cNvSpPr/>
          <p:nvPr/>
        </p:nvSpPr>
        <p:spPr>
          <a:xfrm>
            <a:off x="3265714" y="3433666"/>
            <a:ext cx="1259633" cy="45720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4147" y="2057399"/>
            <a:ext cx="4413380" cy="375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36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Znázorňování bodu do KSS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A=[0;4]</a:t>
            </a:r>
          </a:p>
          <a:p>
            <a:r>
              <a:rPr lang="cs-CZ" dirty="0" smtClean="0"/>
              <a:t>B</a:t>
            </a:r>
            <a:r>
              <a:rPr lang="cs-CZ" dirty="0"/>
              <a:t> </a:t>
            </a:r>
            <a:r>
              <a:rPr lang="cs-CZ" dirty="0" smtClean="0"/>
              <a:t>=[2;3]</a:t>
            </a:r>
          </a:p>
          <a:p>
            <a:r>
              <a:rPr lang="cs-CZ" dirty="0" smtClean="0"/>
              <a:t>C</a:t>
            </a:r>
            <a:r>
              <a:rPr lang="cs-CZ" dirty="0"/>
              <a:t> </a:t>
            </a:r>
            <a:r>
              <a:rPr lang="cs-CZ" dirty="0" smtClean="0"/>
              <a:t>=[3;-3]</a:t>
            </a:r>
          </a:p>
          <a:p>
            <a:r>
              <a:rPr lang="cs-CZ" dirty="0" smtClean="0"/>
              <a:t>D</a:t>
            </a:r>
            <a:r>
              <a:rPr lang="cs-CZ" dirty="0"/>
              <a:t> </a:t>
            </a:r>
            <a:r>
              <a:rPr lang="cs-CZ" dirty="0" smtClean="0"/>
              <a:t>=[-4;-2]</a:t>
            </a:r>
          </a:p>
          <a:p>
            <a:r>
              <a:rPr lang="cs-CZ" dirty="0" smtClean="0"/>
              <a:t>E</a:t>
            </a:r>
            <a:r>
              <a:rPr lang="cs-CZ" dirty="0"/>
              <a:t> </a:t>
            </a:r>
            <a:r>
              <a:rPr lang="cs-CZ" dirty="0" smtClean="0"/>
              <a:t>=[-3;2]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51073" y="2057400"/>
            <a:ext cx="4587317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37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čtverec ABCD, který má stranu AB, o souřadnicích A</a:t>
            </a:r>
            <a:r>
              <a:rPr lang="cs-CZ" dirty="0"/>
              <a:t> </a:t>
            </a:r>
            <a:r>
              <a:rPr lang="cs-CZ" dirty="0" smtClean="0"/>
              <a:t>=[1;2] a B</a:t>
            </a:r>
            <a:r>
              <a:rPr lang="cs-CZ" dirty="0"/>
              <a:t> </a:t>
            </a:r>
            <a:r>
              <a:rPr lang="cs-CZ" dirty="0" smtClean="0"/>
              <a:t>=[-2; 2]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353469" y="2206625"/>
            <a:ext cx="2333625" cy="3724275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Pozor existují 2 čtverce</a:t>
            </a:r>
          </a:p>
          <a:p>
            <a:r>
              <a:rPr lang="cs-CZ" dirty="0" smtClean="0"/>
              <a:t>ABCD</a:t>
            </a:r>
          </a:p>
          <a:p>
            <a:r>
              <a:rPr lang="cs-CZ" dirty="0" smtClean="0"/>
              <a:t>ABC´D´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9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jakém kvadrantu leží následující body: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A=[2;3]</a:t>
            </a:r>
          </a:p>
          <a:p>
            <a:r>
              <a:rPr lang="cs-CZ" dirty="0" smtClean="0"/>
              <a:t>B=[-1;-2]</a:t>
            </a:r>
            <a:endParaRPr lang="cs-CZ" dirty="0"/>
          </a:p>
          <a:p>
            <a:r>
              <a:rPr lang="cs-CZ" dirty="0" smtClean="0"/>
              <a:t>C=[2;0]</a:t>
            </a:r>
          </a:p>
          <a:p>
            <a:r>
              <a:rPr lang="cs-CZ" dirty="0" smtClean="0"/>
              <a:t>D</a:t>
            </a:r>
            <a:r>
              <a:rPr lang="cs-CZ" dirty="0"/>
              <a:t> </a:t>
            </a:r>
            <a:r>
              <a:rPr lang="cs-CZ" dirty="0" smtClean="0"/>
              <a:t>=[-4;2]</a:t>
            </a:r>
          </a:p>
          <a:p>
            <a:r>
              <a:rPr lang="cs-CZ" dirty="0" smtClean="0"/>
              <a:t>E</a:t>
            </a:r>
            <a:r>
              <a:rPr lang="cs-CZ" dirty="0"/>
              <a:t> </a:t>
            </a:r>
            <a:r>
              <a:rPr lang="cs-CZ" dirty="0" smtClean="0"/>
              <a:t>=[3;-5]</a:t>
            </a:r>
          </a:p>
          <a:p>
            <a:r>
              <a:rPr lang="cs-CZ" dirty="0" smtClean="0"/>
              <a:t>F</a:t>
            </a:r>
            <a:r>
              <a:rPr lang="cs-CZ" dirty="0"/>
              <a:t> </a:t>
            </a:r>
            <a:r>
              <a:rPr lang="cs-CZ" dirty="0" smtClean="0"/>
              <a:t>=[0;-3]</a:t>
            </a:r>
          </a:p>
          <a:p>
            <a:r>
              <a:rPr lang="cs-CZ" dirty="0" smtClean="0"/>
              <a:t>G</a:t>
            </a:r>
            <a:r>
              <a:rPr lang="cs-CZ" dirty="0"/>
              <a:t> </a:t>
            </a:r>
            <a:r>
              <a:rPr lang="cs-CZ" dirty="0" smtClean="0"/>
              <a:t>=[1;3]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I</a:t>
            </a:r>
          </a:p>
          <a:p>
            <a:r>
              <a:rPr lang="cs-CZ" dirty="0" smtClean="0"/>
              <a:t>III</a:t>
            </a:r>
          </a:p>
          <a:p>
            <a:r>
              <a:rPr lang="cs-CZ" dirty="0" smtClean="0"/>
              <a:t>Mezi I a II</a:t>
            </a:r>
          </a:p>
          <a:p>
            <a:r>
              <a:rPr lang="cs-CZ" dirty="0" smtClean="0"/>
              <a:t>II</a:t>
            </a:r>
          </a:p>
          <a:p>
            <a:r>
              <a:rPr lang="cs-CZ" dirty="0" smtClean="0"/>
              <a:t>IV</a:t>
            </a:r>
          </a:p>
          <a:p>
            <a:r>
              <a:rPr lang="cs-CZ" dirty="0" smtClean="0"/>
              <a:t>Mezi III a IV</a:t>
            </a:r>
          </a:p>
          <a:p>
            <a:r>
              <a:rPr lang="cs-CZ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20456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Děkuji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1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vlastní</a:t>
            </a:r>
            <a:br>
              <a:rPr lang="cs-CZ" dirty="0" smtClean="0"/>
            </a:br>
            <a:r>
              <a:rPr lang="cs-CZ" dirty="0" smtClean="0"/>
              <a:t>Využití MS Excel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55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Základ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TC103457444[[fn=Základna]]</Template>
  <TotalTime>103</TotalTime>
  <Words>258</Words>
  <Application>Microsoft Office PowerPoint</Application>
  <PresentationFormat>Širokoúhlá obrazovka</PresentationFormat>
  <Paragraphs>55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Calibri</vt:lpstr>
      <vt:lpstr>Corbel</vt:lpstr>
      <vt:lpstr>Gill Sans MT</vt:lpstr>
      <vt:lpstr>Times New Roman</vt:lpstr>
      <vt:lpstr>Základ</vt:lpstr>
      <vt:lpstr>Prezentace aplikace PowerPoint</vt:lpstr>
      <vt:lpstr>Prezentace aplikace PowerPoint</vt:lpstr>
      <vt:lpstr>Kartézská soustava souřadnic (KSS)</vt:lpstr>
      <vt:lpstr>Znázorňování bodu do KSS</vt:lpstr>
      <vt:lpstr>Doplňte čtverec ABCD, který má stranu AB, o souřadnicích A =[1;2] a B =[-2; 2]</vt:lpstr>
      <vt:lpstr>V jakém kvadrantu leží následující body:</vt:lpstr>
      <vt:lpstr>Děkuji za pozornost</vt:lpstr>
      <vt:lpstr>Zdroje vlastní Využití MS Excel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Bastaru</dc:creator>
  <cp:lastModifiedBy>Bastaru</cp:lastModifiedBy>
  <cp:revision>14</cp:revision>
  <dcterms:created xsi:type="dcterms:W3CDTF">2014-05-27T11:17:54Z</dcterms:created>
  <dcterms:modified xsi:type="dcterms:W3CDTF">2014-06-04T13:02:25Z</dcterms:modified>
</cp:coreProperties>
</file>