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1" r:id="rId6"/>
    <p:sldId id="262" r:id="rId7"/>
    <p:sldId id="266" r:id="rId8"/>
    <p:sldId id="265" r:id="rId9"/>
    <p:sldId id="267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>
      <p:cViewPr varScale="1">
        <p:scale>
          <a:sx n="48" d="100"/>
          <a:sy n="48" d="100"/>
        </p:scale>
        <p:origin x="72" y="6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B59B49-53C2-4F1F-8EBE-ABB62FBCB22D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2D6DD5-1293-4107-8967-3F67E2400D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05353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28000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83A9662-5B71-4B98-BE92-2CF1CCF49FCA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41B9D6A-03D6-467D-A883-F875A14B8BC8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399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9662-5B71-4B98-BE92-2CF1CCF49FCA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B9D6A-03D6-467D-A883-F875A14B8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6375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9662-5B71-4B98-BE92-2CF1CCF49FCA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B9D6A-03D6-467D-A883-F875A14B8BC8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7662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9662-5B71-4B98-BE92-2CF1CCF49FCA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B9D6A-03D6-467D-A883-F875A14B8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2865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9662-5B71-4B98-BE92-2CF1CCF49FCA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B9D6A-03D6-467D-A883-F875A14B8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6298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9662-5B71-4B98-BE92-2CF1CCF49FCA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B9D6A-03D6-467D-A883-F875A14B8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3285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9662-5B71-4B98-BE92-2CF1CCF49FCA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B9D6A-03D6-467D-A883-F875A14B8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5531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9662-5B71-4B98-BE92-2CF1CCF49FCA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B9D6A-03D6-467D-A883-F875A14B8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7083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9662-5B71-4B98-BE92-2CF1CCF49FCA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B9D6A-03D6-467D-A883-F875A14B8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1037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9662-5B71-4B98-BE92-2CF1CCF49FCA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B9D6A-03D6-467D-A883-F875A14B8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5078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A9662-5B71-4B98-BE92-2CF1CCF49FCA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B9D6A-03D6-467D-A883-F875A14B8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0054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883A9662-5B71-4B98-BE92-2CF1CCF49FCA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C41B9D6A-03D6-467D-A883-F875A14B8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0956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36703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351584" y="6356351"/>
            <a:ext cx="7809686" cy="365125"/>
          </a:xfrm>
        </p:spPr>
        <p:txBody>
          <a:bodyPr/>
          <a:lstStyle/>
          <a:p>
            <a:r>
              <a:rPr lang="cs-CZ" sz="1400" dirty="0"/>
              <a:t>Střední škola  a Vyšší odborná škola cestovního ruchu, Senovážné náměstí 12, České Budějovice 370  01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1169769"/>
              </p:ext>
            </p:extLst>
          </p:nvPr>
        </p:nvGraphicFramePr>
        <p:xfrm>
          <a:off x="2531605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-18"/>
                        </a:rPr>
                        <a:t>CZ.1.07/1.5.00/34.0423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DUM</a:t>
                      </a:r>
                      <a:r>
                        <a:rPr lang="cs-CZ" baseline="0" dirty="0" smtClean="0"/>
                        <a:t> V –  Sudá, lichá funkce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Jan Baštář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Funkce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22. 2. 2013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526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19536" y="404665"/>
            <a:ext cx="8229600" cy="6192688"/>
          </a:xfrm>
        </p:spPr>
        <p:txBody>
          <a:bodyPr/>
          <a:lstStyle/>
          <a:p>
            <a:r>
              <a:rPr lang="cs-CZ" dirty="0" smtClean="0"/>
              <a:t>Anotace: </a:t>
            </a:r>
          </a:p>
          <a:p>
            <a:pPr marL="0" indent="0">
              <a:buNone/>
            </a:pPr>
            <a:r>
              <a:rPr lang="cs-CZ" dirty="0" smtClean="0"/>
              <a:t>Prezentace obsahuje pojmy, sudá funkce, lichá funkce, řešené příklady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Metodické pokyny: výukový materiál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7823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Určování sudé, liché funkce z grafu funkce</a:t>
            </a:r>
            <a:endParaRPr lang="cs-CZ" sz="4000" dirty="0"/>
          </a:p>
        </p:txBody>
      </p:sp>
      <p:sp>
        <p:nvSpPr>
          <p:cNvPr id="6" name="Podnadpis 5"/>
          <p:cNvSpPr>
            <a:spLocks noGrp="1"/>
          </p:cNvSpPr>
          <p:nvPr>
            <p:ph sz="half" idx="1"/>
          </p:nvPr>
        </p:nvSpPr>
        <p:spPr>
          <a:xfrm>
            <a:off x="1142999" y="1603948"/>
            <a:ext cx="4965609" cy="4476811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dirty="0" smtClean="0"/>
              <a:t>Sudá funkce je taková funkce, která je souměrná podle osy y</a:t>
            </a:r>
          </a:p>
          <a:p>
            <a:pPr marL="0" indent="0" algn="l">
              <a:buNone/>
            </a:pPr>
            <a:endParaRPr lang="cs-CZ" dirty="0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6310858" y="1603948"/>
            <a:ext cx="4711633" cy="4476812"/>
          </a:xfrm>
        </p:spPr>
        <p:txBody>
          <a:bodyPr>
            <a:normAutofit lnSpcReduction="10000"/>
          </a:bodyPr>
          <a:lstStyle/>
          <a:p>
            <a:r>
              <a:rPr lang="cs-CZ" dirty="0"/>
              <a:t>Prostá funkce je taková funkce, která je souměrná podle počátku</a:t>
            </a:r>
            <a:r>
              <a:rPr lang="cs-CZ" dirty="0" smtClean="0"/>
              <a:t>.</a:t>
            </a:r>
          </a:p>
          <a:p>
            <a:r>
              <a:rPr lang="cs-CZ" dirty="0" smtClean="0"/>
              <a:t>Např. přímka procházející počátkem</a:t>
            </a:r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dirty="0" smtClean="0"/>
              <a:t>Funkce nemusí být ani sudá, ani lichá!</a:t>
            </a:r>
            <a:endParaRPr lang="cs-CZ" dirty="0"/>
          </a:p>
          <a:p>
            <a:endParaRPr lang="cs-CZ" dirty="0"/>
          </a:p>
        </p:txBody>
      </p:sp>
      <p:pic>
        <p:nvPicPr>
          <p:cNvPr id="9" name="Zástupný symbol pro obsah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8974" y="2404748"/>
            <a:ext cx="3202671" cy="274769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948" y="2736829"/>
            <a:ext cx="3049244" cy="2573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361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p"/>
      <p:bldP spid="5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Určete </a:t>
            </a:r>
            <a:r>
              <a:rPr lang="cs-CZ" dirty="0" smtClean="0"/>
              <a:t>paritu funkce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Funkce je souměrná podle osy y, proto je sudá</a:t>
            </a:r>
            <a:endParaRPr lang="cs-CZ" dirty="0"/>
          </a:p>
        </p:txBody>
      </p:sp>
      <p:pic>
        <p:nvPicPr>
          <p:cNvPr id="3" name="Zástupný symbol pro obsah 2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544230" y="1870580"/>
            <a:ext cx="2042760" cy="4209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331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1143000" y="609600"/>
            <a:ext cx="10275570" cy="1356360"/>
          </a:xfrm>
        </p:spPr>
        <p:txBody>
          <a:bodyPr/>
          <a:lstStyle/>
          <a:p>
            <a:pPr algn="ctr"/>
            <a:r>
              <a:rPr lang="cs-CZ" dirty="0" smtClean="0"/>
              <a:t>Určete paritu funkce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/>
              <a:t>Funkce je souměrná podle osy y, proto je sudá</a:t>
            </a:r>
          </a:p>
          <a:p>
            <a:pPr marL="45720" indent="0">
              <a:buNone/>
            </a:pP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229973" y="2057400"/>
            <a:ext cx="2580616" cy="402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066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Určete </a:t>
            </a:r>
            <a:r>
              <a:rPr lang="cs-CZ" dirty="0" smtClean="0"/>
              <a:t>paritu funkce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Přímka prochází počátkem, je souměrná podle počátku proto je lichá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796256" y="2592387"/>
            <a:ext cx="3448050" cy="295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494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Nakreslete funkci, která je zároveň sudá i lichá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dirty="0" smtClean="0"/>
              <a:t>Co přímka, která je totožná s osou x?</a:t>
            </a:r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2256" y="2590097"/>
            <a:ext cx="3760878" cy="320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778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Děkuji za pozornost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989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vlastní</a:t>
            </a:r>
            <a:br>
              <a:rPr lang="cs-CZ" dirty="0" smtClean="0"/>
            </a:br>
            <a:r>
              <a:rPr lang="cs-CZ" dirty="0" smtClean="0"/>
              <a:t>Využití </a:t>
            </a:r>
            <a:r>
              <a:rPr lang="cs-CZ" smtClean="0"/>
              <a:t>MS Excel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488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klad">
  <a:themeElements>
    <a:clrScheme name="Základ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Zákla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Základ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TC103457444[[fn=Základna]]</Template>
  <TotalTime>108</TotalTime>
  <Words>195</Words>
  <Application>Microsoft Office PowerPoint</Application>
  <PresentationFormat>Širokoúhlá obrazovka</PresentationFormat>
  <Paragraphs>48</Paragraphs>
  <Slides>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5" baseType="lpstr">
      <vt:lpstr>Arial</vt:lpstr>
      <vt:lpstr>Calibri</vt:lpstr>
      <vt:lpstr>Corbel</vt:lpstr>
      <vt:lpstr>Gill Sans MT</vt:lpstr>
      <vt:lpstr>Times New Roman</vt:lpstr>
      <vt:lpstr>Základ</vt:lpstr>
      <vt:lpstr>Prezentace aplikace PowerPoint</vt:lpstr>
      <vt:lpstr>Prezentace aplikace PowerPoint</vt:lpstr>
      <vt:lpstr>Určování sudé, liché funkce z grafu funkce</vt:lpstr>
      <vt:lpstr>Určete paritu funkce</vt:lpstr>
      <vt:lpstr>Určete paritu funkce</vt:lpstr>
      <vt:lpstr>Určete paritu funkce</vt:lpstr>
      <vt:lpstr>Nakreslete funkci, která je zároveň sudá i lichá</vt:lpstr>
      <vt:lpstr>Děkuji za pozornost</vt:lpstr>
      <vt:lpstr>Zdroje vlastní Využití MS Excel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Bastaru</dc:creator>
  <cp:lastModifiedBy>Bastaru</cp:lastModifiedBy>
  <cp:revision>19</cp:revision>
  <dcterms:created xsi:type="dcterms:W3CDTF">2014-05-27T11:17:54Z</dcterms:created>
  <dcterms:modified xsi:type="dcterms:W3CDTF">2014-06-04T13:26:50Z</dcterms:modified>
</cp:coreProperties>
</file>