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65" r:id="rId3"/>
    <p:sldId id="257" r:id="rId4"/>
    <p:sldId id="271" r:id="rId5"/>
    <p:sldId id="272" r:id="rId6"/>
    <p:sldId id="273" r:id="rId7"/>
    <p:sldId id="263" r:id="rId8"/>
    <p:sldId id="274" r:id="rId9"/>
  </p:sldIdLst>
  <p:sldSz cx="12192000" cy="6858000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 varScale="1">
        <p:scale>
          <a:sx n="45" d="100"/>
          <a:sy n="45" d="100"/>
        </p:scale>
        <p:origin x="-67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8D5C439-09A7-4B39-A0EC-73C6AEF3C78C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E3C44911-B8AD-4CF0-93AC-A6C891E932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299953D-B87B-4069-93CB-FD14FC31D08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28A55-E0AD-4C7B-99B1-240C0B6687D5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F4E10-D3DD-452A-B9B7-E5300D55BE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6334E-CF44-48B4-8E7F-5F9E258B7E38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83987-477A-48FF-8EF0-25C1F521EC8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DF67A-744D-4E6F-AFC8-DFD9AC78090B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2D93D1-BF51-45A4-AF28-404934BF62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C2915-9B6D-4561-BDDC-0033AAF560D3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00B05-0ABB-4A0D-8EE0-FB0C5065C6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CF516-E04B-485B-89A4-7FCC3F7C5EBC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04AA6-6139-4CAB-A11B-7D5C4755C0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EB3094-2576-42B6-8683-FDE53713690E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E54FE-3DC0-4FCC-A8EF-DA1737827D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16BF0-306C-42FE-B966-1C4713D0BC7B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F0920-12D0-419E-AF30-7D6532BE45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051CEB-D790-4953-98F9-58FF0A4509FC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EB357-E0E3-455C-ABAD-15C52F48D8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05D2-4EDF-4915-ABC1-3623797F67D4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0E2BA-FC97-4F4B-BC60-2241BD35CA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8669F-E6D6-4F9E-A2B4-14861C4E89F1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80C0E-6ABF-486A-95CA-D0A8604723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EA106-C237-48BD-AC6F-8E16CF75AAF9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916F99-4FA3-4B6B-8E4F-C71D5C21ED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FB5FDA-340C-4B54-BAB9-D47FDBB7D258}" type="datetimeFigureOut">
              <a:rPr lang="cs-CZ"/>
              <a:pPr>
                <a:defRPr/>
              </a:pPr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916D55D-96EB-4070-BDDB-F517FF5B21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136525"/>
            <a:ext cx="9144000" cy="196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351088" y="6356350"/>
            <a:ext cx="7632700" cy="365125"/>
          </a:xfrm>
        </p:spPr>
        <p:txBody>
          <a:bodyPr/>
          <a:lstStyle/>
          <a:p>
            <a:pPr>
              <a:defRPr/>
            </a:pPr>
            <a:r>
              <a:rPr lang="cs-CZ" sz="1400" dirty="0"/>
              <a:t>Střední škola  a Vyšší odborná škola cestovního ruchu, 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2532063" y="2924175"/>
          <a:ext cx="7248525" cy="31638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DUM</a:t>
                      </a:r>
                      <a:r>
                        <a:rPr lang="cs-CZ" baseline="0" dirty="0" smtClean="0"/>
                        <a:t> IX – Předpis lineární funkce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Jan Baštář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Funkce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22. 2. 2013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19288" y="404813"/>
            <a:ext cx="8229600" cy="619283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Anotace: 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cs-CZ" dirty="0" smtClean="0"/>
              <a:t>Prezentace obsahuje pojmy, lineární funkce, soustavy lineárních rovnic, bod, předpis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/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Metodické pokyny: výukový materiál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102850" cy="1325563"/>
          </a:xfrm>
        </p:spPr>
        <p:txBody>
          <a:bodyPr/>
          <a:lstStyle/>
          <a:p>
            <a:pPr algn="ctr"/>
            <a:r>
              <a:rPr lang="cs-CZ" smtClean="0"/>
              <a:t>Předpis lineární funkce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825625"/>
            <a:ext cx="10102850" cy="3862388"/>
          </a:xfrm>
        </p:spPr>
        <p:txBody>
          <a:bodyPr/>
          <a:lstStyle/>
          <a:p>
            <a:r>
              <a:rPr lang="cs-CZ" smtClean="0"/>
              <a:t>Zjišťování předpisu lineární funkce, když známe body, jimiž funkce prochází</a:t>
            </a:r>
          </a:p>
          <a:p>
            <a:r>
              <a:rPr lang="cs-CZ" smtClean="0"/>
              <a:t>Pomocí vyřešení soustavy lineárních rovnic s využitím sčítací metody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/>
              <a:t>Lineární funkce prochází body A=[2;0] a B=[-3;5] určete předpis lineární funkce</a:t>
            </a:r>
          </a:p>
        </p:txBody>
      </p:sp>
      <p:sp>
        <p:nvSpPr>
          <p:cNvPr id="5" name="Zástupný symbol pro obsah 4"/>
          <p:cNvSpPr>
            <a:spLocks noGrp="1" noRot="1" noChangeAspect="1" noMove="1" noResize="1" noEditPoints="1" noAdjustHandles="1" noChangeArrowheads="1" noChangeShapeType="1" noTextEdit="1"/>
          </p:cNvSpPr>
          <p:nvPr>
            <p:ph sz="half" idx="2"/>
          </p:nvPr>
        </p:nvSpPr>
        <p:spPr>
          <a:xfrm>
            <a:off x="839788" y="1844298"/>
            <a:ext cx="5157787" cy="4345365"/>
          </a:xfrm>
          <a:blipFill rotWithShape="0">
            <a:blip r:embed="rId2"/>
            <a:stretch>
              <a:fillRect l="-1655" t="-2669" r="-1182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8" name="Zástupný symbol pro obsah 7"/>
          <p:cNvSpPr>
            <a:spLocks noGrp="1" noRot="1" noChangeAspect="1" noMove="1" noResize="1" noEditPoints="1" noAdjustHandles="1" noChangeArrowheads="1" noChangeShapeType="1" noTextEdit="1"/>
          </p:cNvSpPr>
          <p:nvPr>
            <p:ph sz="quarter" idx="4"/>
          </p:nvPr>
        </p:nvSpPr>
        <p:spPr>
          <a:xfrm>
            <a:off x="6172200" y="1844298"/>
            <a:ext cx="5183188" cy="4345365"/>
          </a:xfrm>
          <a:blipFill rotWithShape="0">
            <a:blip r:embed="rId3"/>
            <a:stretch>
              <a:fillRect l="-2118" t="-2388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/>
              <a:t>Lineární funkce prochází body A=[-4;-11] a B=[3;3] určete předpis lineární funkce</a:t>
            </a:r>
          </a:p>
        </p:txBody>
      </p:sp>
      <p:sp>
        <p:nvSpPr>
          <p:cNvPr id="5" name="Zástupný symbol pro obsah 4"/>
          <p:cNvSpPr>
            <a:spLocks noGrp="1" noRot="1" noChangeAspect="1" noMove="1" noResize="1" noEditPoints="1" noAdjustHandles="1" noChangeArrowheads="1" noChangeShapeType="1" noTextEdit="1"/>
          </p:cNvSpPr>
          <p:nvPr>
            <p:ph sz="half" idx="2"/>
          </p:nvPr>
        </p:nvSpPr>
        <p:spPr>
          <a:xfrm>
            <a:off x="839788" y="1844298"/>
            <a:ext cx="5157787" cy="4345365"/>
          </a:xfrm>
          <a:blipFill rotWithShape="0">
            <a:blip r:embed="rId2"/>
            <a:stretch>
              <a:fillRect l="-1655" t="-2669" r="-1182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8" name="Zástupný symbol pro obsah 7"/>
          <p:cNvSpPr>
            <a:spLocks noGrp="1" noRot="1" noChangeAspect="1" noMove="1" noResize="1" noEditPoints="1" noAdjustHandles="1" noChangeArrowheads="1" noChangeShapeType="1" noTextEdit="1"/>
          </p:cNvSpPr>
          <p:nvPr>
            <p:ph sz="quarter" idx="4"/>
          </p:nvPr>
        </p:nvSpPr>
        <p:spPr>
          <a:xfrm>
            <a:off x="6172200" y="1844298"/>
            <a:ext cx="5183188" cy="4345365"/>
          </a:xfrm>
          <a:blipFill rotWithShape="0">
            <a:blip r:embed="rId3"/>
            <a:stretch>
              <a:fillRect l="-2118" t="-2388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smtClean="0"/>
              <a:t>Lineární funkce prochází body A=[-2;-8] a B=[1;4] určete předpis lineární funkce</a:t>
            </a:r>
          </a:p>
        </p:txBody>
      </p:sp>
      <p:sp>
        <p:nvSpPr>
          <p:cNvPr id="5" name="Zástupný symbol pro obsah 4"/>
          <p:cNvSpPr>
            <a:spLocks noGrp="1" noRot="1" noChangeAspect="1" noMove="1" noResize="1" noEditPoints="1" noAdjustHandles="1" noChangeArrowheads="1" noChangeShapeType="1" noTextEdit="1"/>
          </p:cNvSpPr>
          <p:nvPr>
            <p:ph sz="half" idx="2"/>
          </p:nvPr>
        </p:nvSpPr>
        <p:spPr>
          <a:xfrm>
            <a:off x="839788" y="1844298"/>
            <a:ext cx="5157787" cy="4345365"/>
          </a:xfrm>
          <a:blipFill rotWithShape="0">
            <a:blip r:embed="rId2"/>
            <a:stretch>
              <a:fillRect l="-1655" t="-2669" r="-1182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8" name="Zástupný symbol pro obsah 7"/>
          <p:cNvSpPr>
            <a:spLocks noGrp="1" noRot="1" noChangeAspect="1" noMove="1" noResize="1" noEditPoints="1" noAdjustHandles="1" noChangeArrowheads="1" noChangeShapeType="1" noTextEdit="1"/>
          </p:cNvSpPr>
          <p:nvPr>
            <p:ph sz="quarter" idx="4"/>
          </p:nvPr>
        </p:nvSpPr>
        <p:spPr>
          <a:xfrm>
            <a:off x="6172200" y="1844298"/>
            <a:ext cx="5183188" cy="4345365"/>
          </a:xfrm>
          <a:blipFill rotWithShape="0">
            <a:blip r:embed="rId3"/>
            <a:stretch>
              <a:fillRect l="-2118" t="-2388"/>
            </a:stretch>
          </a:blip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mtClean="0"/>
              <a:t>Děkuji za pozornost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 vlastní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140</Words>
  <Application>Microsoft Office PowerPoint</Application>
  <PresentationFormat>Custom</PresentationFormat>
  <Paragraphs>29</Paragraphs>
  <Slides>8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4" baseType="lpstr">
      <vt:lpstr>Calibri</vt:lpstr>
      <vt:lpstr>Arial</vt:lpstr>
      <vt:lpstr>Calibri Light</vt:lpstr>
      <vt:lpstr>Times New Roman</vt:lpstr>
      <vt:lpstr>Gill Sans MT</vt:lpstr>
      <vt:lpstr>Motiv Office</vt:lpstr>
      <vt:lpstr>Snímek 1</vt:lpstr>
      <vt:lpstr>Snímek 2</vt:lpstr>
      <vt:lpstr>Předpis lineární funkce</vt:lpstr>
      <vt:lpstr>Lineární funkce prochází body A=[2;0] a B=[-3;5] určete předpis lineární funkce</vt:lpstr>
      <vt:lpstr>Lineární funkce prochází body A=[-4;-11] a B=[3;3] určete předpis lineární funkce</vt:lpstr>
      <vt:lpstr>Lineární funkce prochází body A=[-2;-8] a B=[1;4] určete předpis lineární funkce</vt:lpstr>
      <vt:lpstr>Děkuji za pozornost</vt:lpstr>
      <vt:lpstr>Zdroje vlastní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Bastaru</dc:creator>
  <cp:lastModifiedBy>DUM</cp:lastModifiedBy>
  <cp:revision>25</cp:revision>
  <dcterms:created xsi:type="dcterms:W3CDTF">2014-05-09T07:21:33Z</dcterms:created>
  <dcterms:modified xsi:type="dcterms:W3CDTF">2014-06-04T13:50:51Z</dcterms:modified>
</cp:coreProperties>
</file>