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handoutMasterIdLst>
    <p:handoutMasterId r:id="rId13"/>
  </p:handoutMasterIdLst>
  <p:sldIdLst>
    <p:sldId id="259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8" r:id="rId10"/>
    <p:sldId id="267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90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6" d="100"/>
          <a:sy n="86" d="100"/>
        </p:scale>
        <p:origin x="-3126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3A1CB6B0-A5A7-400A-877A-89D84BE13CE1}" type="datetimeFigureOut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98EE4357-BCB2-4AF7-9A20-B71ECBD52E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CC526FFD-3C84-4D8D-9B17-C506590BC5F3}" type="datetimeFigureOut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0EABE8C0-AF48-4570-839D-5EA49A4E9C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9546924-10B1-4177-B898-A70E0B6AE2F3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4"/>
          <p:cNvGrpSpPr>
            <a:grpSpLocks/>
          </p:cNvGrpSpPr>
          <p:nvPr/>
        </p:nvGrpSpPr>
        <p:grpSpPr bwMode="auto">
          <a:xfrm>
            <a:off x="0" y="-30163"/>
            <a:ext cx="9067800" cy="6889751"/>
            <a:chOff x="0" y="-30477"/>
            <a:chExt cx="9067800" cy="6889273"/>
          </a:xfrm>
        </p:grpSpPr>
        <p:cxnSp>
          <p:nvCxnSpPr>
            <p:cNvPr id="5" name="Straight Connector 109"/>
            <p:cNvCxnSpPr/>
            <p:nvPr/>
          </p:nvCxnSpPr>
          <p:spPr>
            <a:xfrm rot="16200000" flipH="1">
              <a:off x="-14475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176"/>
            <p:cNvCxnSpPr/>
            <p:nvPr/>
          </p:nvCxnSpPr>
          <p:spPr>
            <a:xfrm rot="16200000" flipH="1">
              <a:off x="-1638062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77"/>
            <p:cNvCxnSpPr/>
            <p:nvPr/>
          </p:nvCxnSpPr>
          <p:spPr>
            <a:xfrm rot="5400000">
              <a:off x="-1485662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80"/>
            <p:cNvCxnSpPr/>
            <p:nvPr/>
          </p:nvCxnSpPr>
          <p:spPr>
            <a:xfrm rot="5400000">
              <a:off x="-3238262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81"/>
            <p:cNvCxnSpPr/>
            <p:nvPr/>
          </p:nvCxnSpPr>
          <p:spPr>
            <a:xfrm rot="16200000" flipH="1">
              <a:off x="-3314462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82"/>
            <p:cNvCxnSpPr/>
            <p:nvPr/>
          </p:nvCxnSpPr>
          <p:spPr>
            <a:xfrm rot="16200000" flipH="1">
              <a:off x="-1371362" y="2971246"/>
              <a:ext cx="6857524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83"/>
            <p:cNvCxnSpPr/>
            <p:nvPr/>
          </p:nvCxnSpPr>
          <p:spPr>
            <a:xfrm rot="16200000" flipH="1">
              <a:off x="-2819162" y="3199846"/>
              <a:ext cx="6857524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84"/>
            <p:cNvCxnSpPr/>
            <p:nvPr/>
          </p:nvCxnSpPr>
          <p:spPr>
            <a:xfrm rot="5400000">
              <a:off x="-2704862" y="3237946"/>
              <a:ext cx="6857524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85"/>
            <p:cNvCxnSpPr/>
            <p:nvPr/>
          </p:nvCxnSpPr>
          <p:spPr>
            <a:xfrm rot="16200000" flipH="1">
              <a:off x="-2133362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86"/>
            <p:cNvCxnSpPr/>
            <p:nvPr/>
          </p:nvCxnSpPr>
          <p:spPr>
            <a:xfrm rot="16200000" flipH="1">
              <a:off x="-31239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87"/>
            <p:cNvCxnSpPr/>
            <p:nvPr/>
          </p:nvCxnSpPr>
          <p:spPr>
            <a:xfrm rot="16200000" flipH="1">
              <a:off x="-18285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88"/>
            <p:cNvCxnSpPr/>
            <p:nvPr/>
          </p:nvCxnSpPr>
          <p:spPr>
            <a:xfrm rot="16200000" flipH="1">
              <a:off x="-28191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89"/>
            <p:cNvCxnSpPr/>
            <p:nvPr/>
          </p:nvCxnSpPr>
          <p:spPr>
            <a:xfrm rot="16200000" flipH="1">
              <a:off x="-2438162" y="3123646"/>
              <a:ext cx="6857524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64"/>
            <p:cNvCxnSpPr/>
            <p:nvPr/>
          </p:nvCxnSpPr>
          <p:spPr>
            <a:xfrm rot="5400000">
              <a:off x="-1731724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65"/>
            <p:cNvCxnSpPr/>
            <p:nvPr/>
          </p:nvCxnSpPr>
          <p:spPr>
            <a:xfrm rot="5400000">
              <a:off x="-1141968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68"/>
            <p:cNvCxnSpPr/>
            <p:nvPr/>
          </p:nvCxnSpPr>
          <p:spPr>
            <a:xfrm rot="5400000">
              <a:off x="-9141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172"/>
            <p:cNvCxnSpPr/>
            <p:nvPr/>
          </p:nvCxnSpPr>
          <p:spPr>
            <a:xfrm rot="5400000">
              <a:off x="-1855549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120"/>
            <p:cNvCxnSpPr/>
            <p:nvPr/>
          </p:nvCxnSpPr>
          <p:spPr>
            <a:xfrm rot="16200000" flipH="1">
              <a:off x="-2642949" y="3252233"/>
              <a:ext cx="6857524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144"/>
            <p:cNvCxnSpPr/>
            <p:nvPr/>
          </p:nvCxnSpPr>
          <p:spPr>
            <a:xfrm rot="16200000" flipH="1">
              <a:off x="-1953974" y="3325258"/>
              <a:ext cx="6857524" cy="206375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107"/>
            <p:cNvCxnSpPr/>
            <p:nvPr/>
          </p:nvCxnSpPr>
          <p:spPr>
            <a:xfrm rot="16200000" flipH="1">
              <a:off x="-23619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08"/>
            <p:cNvCxnSpPr/>
            <p:nvPr/>
          </p:nvCxnSpPr>
          <p:spPr>
            <a:xfrm rot="16200000" flipH="1">
              <a:off x="-21333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09"/>
            <p:cNvCxnSpPr/>
            <p:nvPr/>
          </p:nvCxnSpPr>
          <p:spPr>
            <a:xfrm rot="16200000" flipH="1">
              <a:off x="1067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10"/>
            <p:cNvCxnSpPr/>
            <p:nvPr/>
          </p:nvCxnSpPr>
          <p:spPr>
            <a:xfrm rot="16200000" flipH="1">
              <a:off x="8765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11"/>
            <p:cNvCxnSpPr/>
            <p:nvPr/>
          </p:nvCxnSpPr>
          <p:spPr>
            <a:xfrm rot="5400000">
              <a:off x="1028938" y="3237946"/>
              <a:ext cx="6857524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12"/>
            <p:cNvCxnSpPr/>
            <p:nvPr/>
          </p:nvCxnSpPr>
          <p:spPr>
            <a:xfrm rot="5400000">
              <a:off x="-723662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13"/>
            <p:cNvCxnSpPr/>
            <p:nvPr/>
          </p:nvCxnSpPr>
          <p:spPr>
            <a:xfrm rot="16200000" flipH="1">
              <a:off x="-799862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214"/>
            <p:cNvCxnSpPr/>
            <p:nvPr/>
          </p:nvCxnSpPr>
          <p:spPr>
            <a:xfrm rot="5400000">
              <a:off x="-152161" y="3428446"/>
              <a:ext cx="6857524" cy="3175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215"/>
            <p:cNvCxnSpPr/>
            <p:nvPr/>
          </p:nvCxnSpPr>
          <p:spPr>
            <a:xfrm rot="16200000" flipH="1">
              <a:off x="-304562" y="3199846"/>
              <a:ext cx="6857524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216"/>
            <p:cNvCxnSpPr/>
            <p:nvPr/>
          </p:nvCxnSpPr>
          <p:spPr>
            <a:xfrm rot="5400000">
              <a:off x="-190262" y="3237946"/>
              <a:ext cx="6857524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217"/>
            <p:cNvCxnSpPr/>
            <p:nvPr/>
          </p:nvCxnSpPr>
          <p:spPr>
            <a:xfrm rot="16200000" flipH="1">
              <a:off x="3812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218"/>
            <p:cNvCxnSpPr/>
            <p:nvPr/>
          </p:nvCxnSpPr>
          <p:spPr>
            <a:xfrm rot="16200000" flipH="1">
              <a:off x="-6093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219"/>
            <p:cNvCxnSpPr/>
            <p:nvPr/>
          </p:nvCxnSpPr>
          <p:spPr>
            <a:xfrm rot="16200000" flipH="1">
              <a:off x="686038" y="3352246"/>
              <a:ext cx="6857524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220"/>
            <p:cNvCxnSpPr/>
            <p:nvPr/>
          </p:nvCxnSpPr>
          <p:spPr>
            <a:xfrm rot="16200000" flipH="1">
              <a:off x="-3045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221"/>
            <p:cNvCxnSpPr/>
            <p:nvPr/>
          </p:nvCxnSpPr>
          <p:spPr>
            <a:xfrm rot="5400000">
              <a:off x="-1028462" y="3314146"/>
              <a:ext cx="6857524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222"/>
            <p:cNvCxnSpPr/>
            <p:nvPr/>
          </p:nvCxnSpPr>
          <p:spPr>
            <a:xfrm rot="5400000">
              <a:off x="782876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223"/>
            <p:cNvCxnSpPr/>
            <p:nvPr/>
          </p:nvCxnSpPr>
          <p:spPr>
            <a:xfrm rot="5400000">
              <a:off x="1372632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224"/>
            <p:cNvCxnSpPr/>
            <p:nvPr/>
          </p:nvCxnSpPr>
          <p:spPr>
            <a:xfrm rot="5400000">
              <a:off x="16004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225"/>
            <p:cNvCxnSpPr/>
            <p:nvPr/>
          </p:nvCxnSpPr>
          <p:spPr>
            <a:xfrm rot="5400000">
              <a:off x="659051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226"/>
            <p:cNvCxnSpPr/>
            <p:nvPr/>
          </p:nvCxnSpPr>
          <p:spPr>
            <a:xfrm rot="16200000" flipH="1">
              <a:off x="-128349" y="3252233"/>
              <a:ext cx="6857524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227"/>
            <p:cNvCxnSpPr/>
            <p:nvPr/>
          </p:nvCxnSpPr>
          <p:spPr>
            <a:xfrm rot="16200000" flipH="1">
              <a:off x="560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228"/>
            <p:cNvCxnSpPr/>
            <p:nvPr/>
          </p:nvCxnSpPr>
          <p:spPr>
            <a:xfrm rot="16200000" flipH="1">
              <a:off x="1526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229"/>
            <p:cNvCxnSpPr/>
            <p:nvPr/>
          </p:nvCxnSpPr>
          <p:spPr>
            <a:xfrm rot="16200000" flipH="1">
              <a:off x="3812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236"/>
            <p:cNvCxnSpPr/>
            <p:nvPr/>
          </p:nvCxnSpPr>
          <p:spPr>
            <a:xfrm rot="16200000" flipH="1">
              <a:off x="2743438" y="3352246"/>
              <a:ext cx="6857524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237"/>
            <p:cNvCxnSpPr/>
            <p:nvPr/>
          </p:nvCxnSpPr>
          <p:spPr>
            <a:xfrm rot="16200000" flipH="1">
              <a:off x="20957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238"/>
            <p:cNvCxnSpPr/>
            <p:nvPr/>
          </p:nvCxnSpPr>
          <p:spPr>
            <a:xfrm rot="5400000">
              <a:off x="27053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239"/>
            <p:cNvCxnSpPr/>
            <p:nvPr/>
          </p:nvCxnSpPr>
          <p:spPr>
            <a:xfrm rot="5400000">
              <a:off x="1829038" y="3276046"/>
              <a:ext cx="6857524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240"/>
            <p:cNvCxnSpPr/>
            <p:nvPr/>
          </p:nvCxnSpPr>
          <p:spPr>
            <a:xfrm rot="16200000" flipH="1">
              <a:off x="10670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241"/>
            <p:cNvCxnSpPr/>
            <p:nvPr/>
          </p:nvCxnSpPr>
          <p:spPr>
            <a:xfrm rot="16200000" flipH="1">
              <a:off x="23624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242"/>
            <p:cNvCxnSpPr/>
            <p:nvPr/>
          </p:nvCxnSpPr>
          <p:spPr>
            <a:xfrm rot="5400000">
              <a:off x="2646601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243"/>
            <p:cNvCxnSpPr/>
            <p:nvPr/>
          </p:nvCxnSpPr>
          <p:spPr>
            <a:xfrm rot="5400000">
              <a:off x="3049032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244"/>
            <p:cNvCxnSpPr/>
            <p:nvPr/>
          </p:nvCxnSpPr>
          <p:spPr>
            <a:xfrm rot="5400000">
              <a:off x="2895838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245"/>
            <p:cNvCxnSpPr/>
            <p:nvPr/>
          </p:nvCxnSpPr>
          <p:spPr>
            <a:xfrm rot="5400000">
              <a:off x="2389426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246"/>
            <p:cNvCxnSpPr/>
            <p:nvPr/>
          </p:nvCxnSpPr>
          <p:spPr>
            <a:xfrm rot="16200000" flipH="1">
              <a:off x="22370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247"/>
            <p:cNvCxnSpPr/>
            <p:nvPr/>
          </p:nvCxnSpPr>
          <p:spPr>
            <a:xfrm rot="16200000" flipH="1">
              <a:off x="17528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248"/>
            <p:cNvCxnSpPr/>
            <p:nvPr/>
          </p:nvCxnSpPr>
          <p:spPr>
            <a:xfrm rot="16200000" flipH="1">
              <a:off x="19814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249"/>
            <p:cNvCxnSpPr/>
            <p:nvPr/>
          </p:nvCxnSpPr>
          <p:spPr>
            <a:xfrm rot="5400000">
              <a:off x="3467338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250"/>
            <p:cNvCxnSpPr/>
            <p:nvPr/>
          </p:nvCxnSpPr>
          <p:spPr>
            <a:xfrm rot="16200000" flipH="1">
              <a:off x="3467338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251"/>
            <p:cNvCxnSpPr/>
            <p:nvPr/>
          </p:nvCxnSpPr>
          <p:spPr>
            <a:xfrm rot="5400000">
              <a:off x="4038839" y="3428446"/>
              <a:ext cx="6857524" cy="3175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252"/>
            <p:cNvCxnSpPr/>
            <p:nvPr/>
          </p:nvCxnSpPr>
          <p:spPr>
            <a:xfrm rot="16200000" flipH="1">
              <a:off x="3886438" y="3199846"/>
              <a:ext cx="6857524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253"/>
            <p:cNvCxnSpPr/>
            <p:nvPr/>
          </p:nvCxnSpPr>
          <p:spPr>
            <a:xfrm rot="5400000">
              <a:off x="4000738" y="3237946"/>
              <a:ext cx="6857524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254"/>
            <p:cNvCxnSpPr/>
            <p:nvPr/>
          </p:nvCxnSpPr>
          <p:spPr>
            <a:xfrm rot="16200000" flipH="1">
              <a:off x="45722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256"/>
            <p:cNvCxnSpPr/>
            <p:nvPr/>
          </p:nvCxnSpPr>
          <p:spPr>
            <a:xfrm rot="16200000" flipH="1">
              <a:off x="37340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257"/>
            <p:cNvCxnSpPr/>
            <p:nvPr/>
          </p:nvCxnSpPr>
          <p:spPr>
            <a:xfrm rot="5400000">
              <a:off x="3619738" y="3314146"/>
              <a:ext cx="6857524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258"/>
            <p:cNvCxnSpPr/>
            <p:nvPr/>
          </p:nvCxnSpPr>
          <p:spPr>
            <a:xfrm rot="16200000" flipH="1">
              <a:off x="4215051" y="3252233"/>
              <a:ext cx="6857524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259"/>
            <p:cNvCxnSpPr/>
            <p:nvPr/>
          </p:nvCxnSpPr>
          <p:spPr>
            <a:xfrm rot="16200000" flipH="1">
              <a:off x="4751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260"/>
            <p:cNvCxnSpPr/>
            <p:nvPr/>
          </p:nvCxnSpPr>
          <p:spPr>
            <a:xfrm rot="16200000" flipH="1">
              <a:off x="43436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261"/>
            <p:cNvCxnSpPr/>
            <p:nvPr/>
          </p:nvCxnSpPr>
          <p:spPr>
            <a:xfrm rot="16200000" flipH="1">
              <a:off x="45722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263"/>
            <p:cNvCxnSpPr/>
            <p:nvPr/>
          </p:nvCxnSpPr>
          <p:spPr>
            <a:xfrm rot="16200000" flipH="1">
              <a:off x="5258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264"/>
            <p:cNvCxnSpPr/>
            <p:nvPr/>
          </p:nvCxnSpPr>
          <p:spPr>
            <a:xfrm rot="16200000" flipH="1">
              <a:off x="50675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265"/>
            <p:cNvCxnSpPr/>
            <p:nvPr/>
          </p:nvCxnSpPr>
          <p:spPr>
            <a:xfrm rot="5400000">
              <a:off x="5219938" y="3237946"/>
              <a:ext cx="6857524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266"/>
            <p:cNvCxnSpPr/>
            <p:nvPr/>
          </p:nvCxnSpPr>
          <p:spPr>
            <a:xfrm rot="16200000" flipH="1">
              <a:off x="4877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267"/>
            <p:cNvCxnSpPr/>
            <p:nvPr/>
          </p:nvCxnSpPr>
          <p:spPr>
            <a:xfrm rot="5400000">
              <a:off x="5528707" y="3318116"/>
              <a:ext cx="6887685" cy="1905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269"/>
            <p:cNvCxnSpPr/>
            <p:nvPr/>
          </p:nvCxnSpPr>
          <p:spPr>
            <a:xfrm rot="5400000">
              <a:off x="4850051" y="3226833"/>
              <a:ext cx="6857524" cy="403225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270"/>
            <p:cNvCxnSpPr/>
            <p:nvPr/>
          </p:nvCxnSpPr>
          <p:spPr>
            <a:xfrm rot="16200000" flipH="1">
              <a:off x="4751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277"/>
            <p:cNvCxnSpPr/>
            <p:nvPr/>
          </p:nvCxnSpPr>
          <p:spPr>
            <a:xfrm rot="5400000">
              <a:off x="5562839" y="3428446"/>
              <a:ext cx="6857524" cy="3175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282"/>
            <p:cNvCxnSpPr/>
            <p:nvPr/>
          </p:nvCxnSpPr>
          <p:spPr>
            <a:xfrm rot="5400000">
              <a:off x="2552938" y="3390346"/>
              <a:ext cx="6857524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288"/>
            <p:cNvCxnSpPr/>
            <p:nvPr/>
          </p:nvCxnSpPr>
          <p:spPr>
            <a:xfrm rot="16200000" flipH="1">
              <a:off x="3048238" y="3352246"/>
              <a:ext cx="6857524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291"/>
            <p:cNvCxnSpPr/>
            <p:nvPr/>
          </p:nvCxnSpPr>
          <p:spPr>
            <a:xfrm rot="16200000" flipH="1">
              <a:off x="3238738" y="3237946"/>
              <a:ext cx="6857524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293"/>
            <p:cNvCxnSpPr/>
            <p:nvPr/>
          </p:nvCxnSpPr>
          <p:spPr>
            <a:xfrm rot="5400000">
              <a:off x="2133838" y="3276046"/>
              <a:ext cx="6857524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297"/>
            <p:cNvCxnSpPr/>
            <p:nvPr/>
          </p:nvCxnSpPr>
          <p:spPr>
            <a:xfrm rot="16200000" flipH="1">
              <a:off x="3148251" y="3252233"/>
              <a:ext cx="6857524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298"/>
            <p:cNvCxnSpPr/>
            <p:nvPr/>
          </p:nvCxnSpPr>
          <p:spPr>
            <a:xfrm rot="5400000">
              <a:off x="37721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301"/>
            <p:cNvCxnSpPr/>
            <p:nvPr/>
          </p:nvCxnSpPr>
          <p:spPr>
            <a:xfrm rot="5400000">
              <a:off x="4229338" y="2933146"/>
              <a:ext cx="6857524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306"/>
            <p:cNvCxnSpPr/>
            <p:nvPr/>
          </p:nvCxnSpPr>
          <p:spPr>
            <a:xfrm rot="16200000" flipH="1">
              <a:off x="1371044" y="3200640"/>
              <a:ext cx="6859112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89" name="Group 93"/>
          <p:cNvGrpSpPr>
            <a:grpSpLocks/>
          </p:cNvGrpSpPr>
          <p:nvPr/>
        </p:nvGrpSpPr>
        <p:grpSpPr bwMode="auto">
          <a:xfrm>
            <a:off x="0" y="2057400"/>
            <a:ext cx="4802188" cy="2820988"/>
            <a:chOff x="0" y="2057400"/>
            <a:chExt cx="4801394" cy="2820988"/>
          </a:xfrm>
        </p:grpSpPr>
        <p:cxnSp>
          <p:nvCxnSpPr>
            <p:cNvPr id="90" name="Straight Connector 116"/>
            <p:cNvCxnSpPr/>
            <p:nvPr/>
          </p:nvCxnSpPr>
          <p:spPr>
            <a:xfrm>
              <a:off x="0" y="2057400"/>
              <a:ext cx="4799806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117"/>
            <p:cNvCxnSpPr/>
            <p:nvPr/>
          </p:nvCxnSpPr>
          <p:spPr>
            <a:xfrm>
              <a:off x="0" y="4876800"/>
              <a:ext cx="4799806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119"/>
            <p:cNvCxnSpPr/>
            <p:nvPr/>
          </p:nvCxnSpPr>
          <p:spPr>
            <a:xfrm rot="5400000">
              <a:off x="3391694" y="3467100"/>
              <a:ext cx="2817812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/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9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68E666-B8D4-4488-8F11-4B6DBB2AB2FC}" type="datetime1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9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CB7B4B-FB14-487C-BF4C-E59607C93A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6C928B-4ADD-4F57-9EEA-CB9FCE35EC9B}" type="datetime1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D77C28-307A-4AE9-B67C-DAA0D5A2AB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2"/>
          <p:cNvGrpSpPr>
            <a:grpSpLocks/>
          </p:cNvGrpSpPr>
          <p:nvPr/>
        </p:nvGrpSpPr>
        <p:grpSpPr bwMode="auto">
          <a:xfrm>
            <a:off x="0" y="-30163"/>
            <a:ext cx="9067800" cy="4846638"/>
            <a:chOff x="1" y="-30477"/>
            <a:chExt cx="9067799" cy="4526277"/>
          </a:xfrm>
        </p:grpSpPr>
        <p:cxnSp>
          <p:nvCxnSpPr>
            <p:cNvPr id="5" name="Straight Connector 7"/>
            <p:cNvCxnSpPr/>
            <p:nvPr/>
          </p:nvCxnSpPr>
          <p:spPr>
            <a:xfrm rot="16200000" flipH="1">
              <a:off x="-27156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8"/>
            <p:cNvCxnSpPr/>
            <p:nvPr/>
          </p:nvCxnSpPr>
          <p:spPr>
            <a:xfrm rot="16200000" flipH="1">
              <a:off x="-462060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9"/>
            <p:cNvCxnSpPr/>
            <p:nvPr/>
          </p:nvCxnSpPr>
          <p:spPr>
            <a:xfrm rot="5400000">
              <a:off x="-309660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0"/>
            <p:cNvCxnSpPr/>
            <p:nvPr/>
          </p:nvCxnSpPr>
          <p:spPr>
            <a:xfrm rot="5400000">
              <a:off x="-2062260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1"/>
            <p:cNvCxnSpPr/>
            <p:nvPr/>
          </p:nvCxnSpPr>
          <p:spPr>
            <a:xfrm rot="16200000" flipH="1">
              <a:off x="-2138460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2"/>
            <p:cNvCxnSpPr/>
            <p:nvPr/>
          </p:nvCxnSpPr>
          <p:spPr>
            <a:xfrm rot="16200000" flipH="1">
              <a:off x="-195360" y="1785840"/>
              <a:ext cx="450552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3"/>
            <p:cNvCxnSpPr/>
            <p:nvPr/>
          </p:nvCxnSpPr>
          <p:spPr>
            <a:xfrm rot="16200000" flipH="1">
              <a:off x="-1643160" y="2014440"/>
              <a:ext cx="450552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4"/>
            <p:cNvCxnSpPr/>
            <p:nvPr/>
          </p:nvCxnSpPr>
          <p:spPr>
            <a:xfrm rot="5400000">
              <a:off x="-1528860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5"/>
            <p:cNvCxnSpPr/>
            <p:nvPr/>
          </p:nvCxnSpPr>
          <p:spPr>
            <a:xfrm rot="16200000" flipH="1">
              <a:off x="-957360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6"/>
            <p:cNvCxnSpPr/>
            <p:nvPr/>
          </p:nvCxnSpPr>
          <p:spPr>
            <a:xfrm rot="16200000" flipH="1">
              <a:off x="-194796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7"/>
            <p:cNvCxnSpPr/>
            <p:nvPr/>
          </p:nvCxnSpPr>
          <p:spPr>
            <a:xfrm rot="16200000" flipH="1">
              <a:off x="-652560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8"/>
            <p:cNvCxnSpPr/>
            <p:nvPr/>
          </p:nvCxnSpPr>
          <p:spPr>
            <a:xfrm rot="16200000" flipH="1">
              <a:off x="-164316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9"/>
            <p:cNvCxnSpPr/>
            <p:nvPr/>
          </p:nvCxnSpPr>
          <p:spPr>
            <a:xfrm rot="16200000" flipH="1">
              <a:off x="-1790370" y="2019629"/>
              <a:ext cx="4495143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20"/>
            <p:cNvCxnSpPr/>
            <p:nvPr/>
          </p:nvCxnSpPr>
          <p:spPr>
            <a:xfrm rot="5400000">
              <a:off x="-555722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21"/>
            <p:cNvCxnSpPr/>
            <p:nvPr/>
          </p:nvCxnSpPr>
          <p:spPr>
            <a:xfrm rot="5400000">
              <a:off x="34034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22"/>
            <p:cNvCxnSpPr/>
            <p:nvPr/>
          </p:nvCxnSpPr>
          <p:spPr>
            <a:xfrm rot="5400000">
              <a:off x="26184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3"/>
            <p:cNvCxnSpPr/>
            <p:nvPr/>
          </p:nvCxnSpPr>
          <p:spPr>
            <a:xfrm rot="5400000">
              <a:off x="-679547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4"/>
            <p:cNvCxnSpPr/>
            <p:nvPr/>
          </p:nvCxnSpPr>
          <p:spPr>
            <a:xfrm rot="16200000" flipH="1">
              <a:off x="-1466947" y="2066827"/>
              <a:ext cx="450552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5"/>
            <p:cNvCxnSpPr/>
            <p:nvPr/>
          </p:nvCxnSpPr>
          <p:spPr>
            <a:xfrm rot="16200000" flipH="1">
              <a:off x="-777972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6"/>
            <p:cNvCxnSpPr/>
            <p:nvPr/>
          </p:nvCxnSpPr>
          <p:spPr>
            <a:xfrm rot="16200000" flipH="1">
              <a:off x="-118596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7"/>
            <p:cNvCxnSpPr/>
            <p:nvPr/>
          </p:nvCxnSpPr>
          <p:spPr>
            <a:xfrm rot="16200000" flipH="1">
              <a:off x="-95736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8"/>
            <p:cNvCxnSpPr/>
            <p:nvPr/>
          </p:nvCxnSpPr>
          <p:spPr>
            <a:xfrm rot="16200000" flipH="1">
              <a:off x="2243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9"/>
            <p:cNvCxnSpPr/>
            <p:nvPr/>
          </p:nvCxnSpPr>
          <p:spPr>
            <a:xfrm rot="16200000" flipH="1">
              <a:off x="20525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30"/>
            <p:cNvCxnSpPr/>
            <p:nvPr/>
          </p:nvCxnSpPr>
          <p:spPr>
            <a:xfrm rot="5400000">
              <a:off x="2204939" y="2052540"/>
              <a:ext cx="450552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31"/>
            <p:cNvCxnSpPr/>
            <p:nvPr/>
          </p:nvCxnSpPr>
          <p:spPr>
            <a:xfrm rot="5400000">
              <a:off x="452340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32"/>
            <p:cNvCxnSpPr/>
            <p:nvPr/>
          </p:nvCxnSpPr>
          <p:spPr>
            <a:xfrm rot="16200000" flipH="1">
              <a:off x="376140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3"/>
            <p:cNvCxnSpPr/>
            <p:nvPr/>
          </p:nvCxnSpPr>
          <p:spPr>
            <a:xfrm rot="5400000">
              <a:off x="1024634" y="2242246"/>
              <a:ext cx="450552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4"/>
            <p:cNvCxnSpPr/>
            <p:nvPr/>
          </p:nvCxnSpPr>
          <p:spPr>
            <a:xfrm rot="16200000" flipH="1">
              <a:off x="871440" y="2014440"/>
              <a:ext cx="450552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5"/>
            <p:cNvCxnSpPr/>
            <p:nvPr/>
          </p:nvCxnSpPr>
          <p:spPr>
            <a:xfrm rot="5400000">
              <a:off x="985740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6"/>
            <p:cNvCxnSpPr/>
            <p:nvPr/>
          </p:nvCxnSpPr>
          <p:spPr>
            <a:xfrm rot="16200000" flipH="1">
              <a:off x="1557240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7"/>
            <p:cNvCxnSpPr/>
            <p:nvPr/>
          </p:nvCxnSpPr>
          <p:spPr>
            <a:xfrm rot="16200000" flipH="1">
              <a:off x="56664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8"/>
            <p:cNvCxnSpPr/>
            <p:nvPr/>
          </p:nvCxnSpPr>
          <p:spPr>
            <a:xfrm rot="16200000" flipH="1">
              <a:off x="186204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9"/>
            <p:cNvCxnSpPr/>
            <p:nvPr/>
          </p:nvCxnSpPr>
          <p:spPr>
            <a:xfrm rot="16200000" flipH="1">
              <a:off x="87144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40"/>
            <p:cNvCxnSpPr/>
            <p:nvPr/>
          </p:nvCxnSpPr>
          <p:spPr>
            <a:xfrm rot="5400000">
              <a:off x="147540" y="2128740"/>
              <a:ext cx="450552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41"/>
            <p:cNvCxnSpPr/>
            <p:nvPr/>
          </p:nvCxnSpPr>
          <p:spPr>
            <a:xfrm rot="5400000">
              <a:off x="1958878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42"/>
            <p:cNvCxnSpPr/>
            <p:nvPr/>
          </p:nvCxnSpPr>
          <p:spPr>
            <a:xfrm rot="5400000">
              <a:off x="2548633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3"/>
            <p:cNvCxnSpPr/>
            <p:nvPr/>
          </p:nvCxnSpPr>
          <p:spPr>
            <a:xfrm rot="5400000">
              <a:off x="27764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4"/>
            <p:cNvCxnSpPr/>
            <p:nvPr/>
          </p:nvCxnSpPr>
          <p:spPr>
            <a:xfrm rot="5400000">
              <a:off x="1835053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5"/>
            <p:cNvCxnSpPr/>
            <p:nvPr/>
          </p:nvCxnSpPr>
          <p:spPr>
            <a:xfrm rot="16200000" flipH="1">
              <a:off x="1047653" y="2066827"/>
              <a:ext cx="450552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6"/>
            <p:cNvCxnSpPr/>
            <p:nvPr/>
          </p:nvCxnSpPr>
          <p:spPr>
            <a:xfrm rot="16200000" flipH="1">
              <a:off x="1736628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7"/>
            <p:cNvCxnSpPr/>
            <p:nvPr/>
          </p:nvCxnSpPr>
          <p:spPr>
            <a:xfrm rot="16200000" flipH="1">
              <a:off x="132864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8"/>
            <p:cNvCxnSpPr/>
            <p:nvPr/>
          </p:nvCxnSpPr>
          <p:spPr>
            <a:xfrm rot="16200000" flipH="1">
              <a:off x="155724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9"/>
            <p:cNvCxnSpPr/>
            <p:nvPr/>
          </p:nvCxnSpPr>
          <p:spPr>
            <a:xfrm rot="16200000" flipH="1">
              <a:off x="3919439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50"/>
            <p:cNvCxnSpPr/>
            <p:nvPr/>
          </p:nvCxnSpPr>
          <p:spPr>
            <a:xfrm rot="16200000" flipH="1">
              <a:off x="32717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51"/>
            <p:cNvCxnSpPr/>
            <p:nvPr/>
          </p:nvCxnSpPr>
          <p:spPr>
            <a:xfrm rot="5400000">
              <a:off x="38813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52"/>
            <p:cNvCxnSpPr/>
            <p:nvPr/>
          </p:nvCxnSpPr>
          <p:spPr>
            <a:xfrm rot="5400000">
              <a:off x="3005039" y="2090640"/>
              <a:ext cx="4505521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3"/>
            <p:cNvCxnSpPr/>
            <p:nvPr/>
          </p:nvCxnSpPr>
          <p:spPr>
            <a:xfrm rot="16200000" flipH="1">
              <a:off x="22430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4"/>
            <p:cNvCxnSpPr/>
            <p:nvPr/>
          </p:nvCxnSpPr>
          <p:spPr>
            <a:xfrm rot="16200000" flipH="1">
              <a:off x="35384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5"/>
            <p:cNvCxnSpPr/>
            <p:nvPr/>
          </p:nvCxnSpPr>
          <p:spPr>
            <a:xfrm rot="5400000">
              <a:off x="3822602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6"/>
            <p:cNvCxnSpPr/>
            <p:nvPr/>
          </p:nvCxnSpPr>
          <p:spPr>
            <a:xfrm rot="5400000">
              <a:off x="4225033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7"/>
            <p:cNvCxnSpPr/>
            <p:nvPr/>
          </p:nvCxnSpPr>
          <p:spPr>
            <a:xfrm rot="5400000">
              <a:off x="4071839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8"/>
            <p:cNvCxnSpPr/>
            <p:nvPr/>
          </p:nvCxnSpPr>
          <p:spPr>
            <a:xfrm rot="5400000">
              <a:off x="3565427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9"/>
            <p:cNvCxnSpPr/>
            <p:nvPr/>
          </p:nvCxnSpPr>
          <p:spPr>
            <a:xfrm rot="16200000" flipH="1">
              <a:off x="34130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60"/>
            <p:cNvCxnSpPr/>
            <p:nvPr/>
          </p:nvCxnSpPr>
          <p:spPr>
            <a:xfrm rot="16200000" flipH="1">
              <a:off x="2928839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61"/>
            <p:cNvCxnSpPr/>
            <p:nvPr/>
          </p:nvCxnSpPr>
          <p:spPr>
            <a:xfrm rot="16200000" flipH="1">
              <a:off x="30812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62"/>
            <p:cNvCxnSpPr/>
            <p:nvPr/>
          </p:nvCxnSpPr>
          <p:spPr>
            <a:xfrm rot="5400000">
              <a:off x="4643339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3"/>
            <p:cNvCxnSpPr/>
            <p:nvPr/>
          </p:nvCxnSpPr>
          <p:spPr>
            <a:xfrm rot="16200000" flipH="1">
              <a:off x="4643339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4"/>
            <p:cNvCxnSpPr/>
            <p:nvPr/>
          </p:nvCxnSpPr>
          <p:spPr>
            <a:xfrm rot="5400000">
              <a:off x="5215633" y="2242246"/>
              <a:ext cx="450552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5"/>
            <p:cNvCxnSpPr/>
            <p:nvPr/>
          </p:nvCxnSpPr>
          <p:spPr>
            <a:xfrm rot="16200000" flipH="1">
              <a:off x="5062439" y="2014440"/>
              <a:ext cx="450552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6"/>
            <p:cNvCxnSpPr/>
            <p:nvPr/>
          </p:nvCxnSpPr>
          <p:spPr>
            <a:xfrm rot="5400000">
              <a:off x="5176739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7"/>
            <p:cNvCxnSpPr/>
            <p:nvPr/>
          </p:nvCxnSpPr>
          <p:spPr>
            <a:xfrm rot="16200000" flipH="1">
              <a:off x="57482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8"/>
            <p:cNvCxnSpPr/>
            <p:nvPr/>
          </p:nvCxnSpPr>
          <p:spPr>
            <a:xfrm rot="16200000" flipH="1">
              <a:off x="49100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9"/>
            <p:cNvCxnSpPr/>
            <p:nvPr/>
          </p:nvCxnSpPr>
          <p:spPr>
            <a:xfrm rot="5400000">
              <a:off x="4795739" y="2128740"/>
              <a:ext cx="450552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70"/>
            <p:cNvCxnSpPr/>
            <p:nvPr/>
          </p:nvCxnSpPr>
          <p:spPr>
            <a:xfrm rot="16200000" flipH="1">
              <a:off x="5391052" y="2066827"/>
              <a:ext cx="450552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71"/>
            <p:cNvCxnSpPr/>
            <p:nvPr/>
          </p:nvCxnSpPr>
          <p:spPr>
            <a:xfrm rot="16200000" flipH="1">
              <a:off x="59276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72"/>
            <p:cNvCxnSpPr/>
            <p:nvPr/>
          </p:nvCxnSpPr>
          <p:spPr>
            <a:xfrm rot="16200000" flipH="1">
              <a:off x="55196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3"/>
            <p:cNvCxnSpPr/>
            <p:nvPr/>
          </p:nvCxnSpPr>
          <p:spPr>
            <a:xfrm rot="16200000" flipH="1">
              <a:off x="57482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4"/>
            <p:cNvCxnSpPr/>
            <p:nvPr/>
          </p:nvCxnSpPr>
          <p:spPr>
            <a:xfrm rot="16200000" flipH="1">
              <a:off x="6434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5"/>
            <p:cNvCxnSpPr/>
            <p:nvPr/>
          </p:nvCxnSpPr>
          <p:spPr>
            <a:xfrm rot="16200000" flipH="1">
              <a:off x="62435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6"/>
            <p:cNvCxnSpPr/>
            <p:nvPr/>
          </p:nvCxnSpPr>
          <p:spPr>
            <a:xfrm rot="5400000">
              <a:off x="63959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7"/>
            <p:cNvCxnSpPr/>
            <p:nvPr/>
          </p:nvCxnSpPr>
          <p:spPr>
            <a:xfrm rot="16200000" flipH="1">
              <a:off x="6053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8"/>
            <p:cNvCxnSpPr/>
            <p:nvPr/>
          </p:nvCxnSpPr>
          <p:spPr>
            <a:xfrm rot="5400000">
              <a:off x="6709412" y="2137412"/>
              <a:ext cx="4526277" cy="1905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9"/>
            <p:cNvCxnSpPr/>
            <p:nvPr/>
          </p:nvCxnSpPr>
          <p:spPr>
            <a:xfrm rot="5400000">
              <a:off x="6026052" y="2041427"/>
              <a:ext cx="4505521" cy="403225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80"/>
            <p:cNvCxnSpPr/>
            <p:nvPr/>
          </p:nvCxnSpPr>
          <p:spPr>
            <a:xfrm rot="16200000" flipH="1">
              <a:off x="59276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81"/>
            <p:cNvCxnSpPr/>
            <p:nvPr/>
          </p:nvCxnSpPr>
          <p:spPr>
            <a:xfrm rot="5400000">
              <a:off x="6738840" y="2241452"/>
              <a:ext cx="4505521" cy="3175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82"/>
            <p:cNvCxnSpPr/>
            <p:nvPr/>
          </p:nvCxnSpPr>
          <p:spPr>
            <a:xfrm rot="5400000">
              <a:off x="3728939" y="2204940"/>
              <a:ext cx="450552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3"/>
            <p:cNvCxnSpPr/>
            <p:nvPr/>
          </p:nvCxnSpPr>
          <p:spPr>
            <a:xfrm rot="16200000" flipH="1">
              <a:off x="4224239" y="2166840"/>
              <a:ext cx="450552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4"/>
            <p:cNvCxnSpPr/>
            <p:nvPr/>
          </p:nvCxnSpPr>
          <p:spPr>
            <a:xfrm rot="16200000" flipH="1">
              <a:off x="4414739" y="2052540"/>
              <a:ext cx="450552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5"/>
            <p:cNvCxnSpPr/>
            <p:nvPr/>
          </p:nvCxnSpPr>
          <p:spPr>
            <a:xfrm rot="5400000">
              <a:off x="3309839" y="2090640"/>
              <a:ext cx="450552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6"/>
            <p:cNvCxnSpPr/>
            <p:nvPr/>
          </p:nvCxnSpPr>
          <p:spPr>
            <a:xfrm rot="16200000" flipH="1">
              <a:off x="4324252" y="2066827"/>
              <a:ext cx="450552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7"/>
            <p:cNvCxnSpPr/>
            <p:nvPr/>
          </p:nvCxnSpPr>
          <p:spPr>
            <a:xfrm rot="5400000">
              <a:off x="49481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8"/>
            <p:cNvCxnSpPr/>
            <p:nvPr/>
          </p:nvCxnSpPr>
          <p:spPr>
            <a:xfrm rot="5400000">
              <a:off x="5405339" y="1747740"/>
              <a:ext cx="450552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9"/>
            <p:cNvCxnSpPr/>
            <p:nvPr/>
          </p:nvCxnSpPr>
          <p:spPr>
            <a:xfrm rot="16200000" flipH="1">
              <a:off x="25478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93"/>
          <p:cNvSpPr/>
          <p:nvPr/>
        </p:nvSpPr>
        <p:spPr>
          <a:xfrm>
            <a:off x="0" y="4311650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9" name="Straight Connector 95"/>
          <p:cNvCxnSpPr/>
          <p:nvPr/>
        </p:nvCxnSpPr>
        <p:spPr>
          <a:xfrm>
            <a:off x="0" y="438785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96"/>
          <p:cNvCxnSpPr/>
          <p:nvPr/>
        </p:nvCxnSpPr>
        <p:spPr>
          <a:xfrm>
            <a:off x="0" y="6138863"/>
            <a:ext cx="9144000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1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713109-38BB-4E8F-AEBB-07C9576629BD}" type="datetime1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92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3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B11C60-4644-4E40-B0E4-2F65EAC856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1535B0-9638-4D3A-833A-EF37AE0F110D}" type="datetime1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3D55DD-7897-4A07-8BEB-6D962E8014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CD1F75-F244-4EE1-ADED-BED0B59C608B}" type="datetime1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3F320B-FFA4-486F-A44A-5466B27977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4E14F9-736A-4304-B65E-2D0D343B102E}" type="datetime1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FDCB2D-E053-43B8-8662-C9239C92E6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283F50-126A-4987-BD9A-69964E5E2FD7}" type="datetime1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EDE97A-1D68-4761-B832-09B50C2DF9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6"/>
          <p:cNvSpPr/>
          <p:nvPr/>
        </p:nvSpPr>
        <p:spPr>
          <a:xfrm>
            <a:off x="0" y="1563688"/>
            <a:ext cx="2762250" cy="331311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Straight Connector 38"/>
          <p:cNvCxnSpPr/>
          <p:nvPr/>
        </p:nvCxnSpPr>
        <p:spPr>
          <a:xfrm rot="5400000">
            <a:off x="1127919" y="3221832"/>
            <a:ext cx="3017837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40"/>
          <p:cNvCxnSpPr/>
          <p:nvPr/>
        </p:nvCxnSpPr>
        <p:spPr>
          <a:xfrm>
            <a:off x="0" y="1712913"/>
            <a:ext cx="2651125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42"/>
          <p:cNvCxnSpPr/>
          <p:nvPr/>
        </p:nvCxnSpPr>
        <p:spPr>
          <a:xfrm>
            <a:off x="0" y="4733925"/>
            <a:ext cx="2651125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43CACE-49FD-4423-9671-5B64B15C0D25}" type="datetime1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B7E8C-1D56-47BD-97F7-43AB080B13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2"/>
          <p:cNvSpPr/>
          <p:nvPr/>
        </p:nvSpPr>
        <p:spPr>
          <a:xfrm>
            <a:off x="0" y="1563688"/>
            <a:ext cx="2762250" cy="331311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Straight Connector 33"/>
          <p:cNvCxnSpPr/>
          <p:nvPr/>
        </p:nvCxnSpPr>
        <p:spPr>
          <a:xfrm rot="5400000">
            <a:off x="1127919" y="3221832"/>
            <a:ext cx="3017837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34"/>
          <p:cNvCxnSpPr/>
          <p:nvPr/>
        </p:nvCxnSpPr>
        <p:spPr>
          <a:xfrm>
            <a:off x="0" y="1712913"/>
            <a:ext cx="2651125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59"/>
          <p:cNvCxnSpPr/>
          <p:nvPr/>
        </p:nvCxnSpPr>
        <p:spPr>
          <a:xfrm>
            <a:off x="0" y="4733925"/>
            <a:ext cx="2651125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/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7938A8-02AA-4F71-8A2D-8E471FB3F98D}" type="datetime1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61913A-0349-49F0-A4DB-CE558FA9F8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DF49B8-9DA3-44C3-906E-EF446B09A94E}" type="datetime1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2CB97C-9CA1-424D-9CAD-718705C24F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1669F3-F2FC-42F0-B07C-C779913363B4}" type="datetime1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55F081-E724-48A4-84CC-0EDE52FDFF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225" y="136525"/>
            <a:ext cx="8869363" cy="658495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19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62D267F5-5E7B-4F89-81B9-6AB3BA2F9433}" type="datetime1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0513" y="6311900"/>
            <a:ext cx="34829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19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1C41960E-0850-44B0-AC5F-E0B41321D6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5" r:id="rId1"/>
    <p:sldLayoutId id="2147483778" r:id="rId2"/>
    <p:sldLayoutId id="2147483786" r:id="rId3"/>
    <p:sldLayoutId id="2147483779" r:id="rId4"/>
    <p:sldLayoutId id="2147483780" r:id="rId5"/>
    <p:sldLayoutId id="2147483781" r:id="rId6"/>
    <p:sldLayoutId id="2147483782" r:id="rId7"/>
    <p:sldLayoutId id="2147483787" r:id="rId8"/>
    <p:sldLayoutId id="2147483788" r:id="rId9"/>
    <p:sldLayoutId id="2147483783" r:id="rId10"/>
    <p:sldLayoutId id="2147483784" r:id="rId11"/>
  </p:sldLayoutIdLst>
  <p:hf sldNum="0"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tabLst>
          <a:tab pos="3830638" algn="l"/>
        </a:tabLst>
        <a:defRPr sz="3600" b="1" kern="1200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rgbClr val="FEFEFE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2pPr>
      <a:lvl3pPr algn="l" rtl="0" eaLnBrk="0" fontAlgn="base" hangingPunct="0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3pPr>
      <a:lvl4pPr algn="l" rtl="0" eaLnBrk="0" fontAlgn="base" hangingPunct="0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4pPr>
      <a:lvl5pPr algn="l" rtl="0" eaLnBrk="0" fontAlgn="base" hangingPunct="0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EF8C6A"/>
        </a:buClr>
        <a:buFont typeface="Arial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7688" indent="-182563" algn="l" rtl="0" eaLnBrk="0" fontAlgn="base" hangingPunct="0">
        <a:spcBef>
          <a:spcPct val="20000"/>
        </a:spcBef>
        <a:spcAft>
          <a:spcPct val="0"/>
        </a:spcAft>
        <a:buClr>
          <a:srgbClr val="EF8C6A"/>
        </a:buClr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Arial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7450" indent="-228600" algn="l" rtl="0" eaLnBrk="0" fontAlgn="base" hangingPunct="0">
        <a:spcBef>
          <a:spcPct val="20000"/>
        </a:spcBef>
        <a:spcAft>
          <a:spcPct val="0"/>
        </a:spcAft>
        <a:buClr>
          <a:srgbClr val="A28E6A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28600" algn="l" rtl="0" eaLnBrk="0" fontAlgn="base" hangingPunct="0">
        <a:spcBef>
          <a:spcPct val="20000"/>
        </a:spcBef>
        <a:spcAft>
          <a:spcPct val="0"/>
        </a:spcAft>
        <a:buClr>
          <a:srgbClr val="956251"/>
        </a:buClr>
        <a:buFont typeface="Arial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PresHallBandJaquesA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1531938" y="260350"/>
            <a:ext cx="6081712" cy="1255713"/>
          </a:xfrm>
          <a:ln>
            <a:solidFill>
              <a:schemeClr val="bg1"/>
            </a:solidFill>
            <a:miter lim="800000"/>
            <a:headEnd/>
            <a:tailEnd/>
          </a:ln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 altLang="cs-CZ" dirty="0" smtClean="0">
              <a:solidFill>
                <a:schemeClr val="accent6">
                  <a:tint val="1000"/>
                </a:schemeClr>
              </a:solidFill>
            </a:endParaRPr>
          </a:p>
        </p:txBody>
      </p:sp>
      <p:pic>
        <p:nvPicPr>
          <p:cNvPr id="614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7338" y="188913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49363" y="1590675"/>
          <a:ext cx="6697662" cy="5022852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5821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99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imes New Roman"/>
                          <a:cs typeface="Arial" panose="020B0604020202020204" pitchFamily="34" charset="0"/>
                        </a:rPr>
                        <a:t>VY_12_INOVACE_01.02. 10.,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imes New Roman"/>
                          <a:cs typeface="Arial" panose="020B0604020202020204" pitchFamily="34" charset="0"/>
                        </a:rPr>
                        <a:t>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imes New Roman"/>
                          <a:cs typeface="Arial" panose="020B0604020202020204" pitchFamily="34" charset="0"/>
                        </a:rPr>
                        <a:t>Směšné lásky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99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Veronika Mikešová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imes New Roman"/>
                          <a:cs typeface="Arial" panose="020B0604020202020204" pitchFamily="34" charset="0"/>
                        </a:rPr>
                        <a:t>Učivo 4. ročníku oboru obchodník z ČJ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99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4. ročník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99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2. 1.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2014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151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Materiál slouží k prohloubení vědomostí o díle Směšné lásky od M. Kundery.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448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Studenti si během promítání prezentace dělají poznámky do svých sešitů.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u="sng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Calibri" panose="020F0502020204030204" pitchFamily="34" charset="0"/>
              </a:rPr>
              <a:t>SMĚŠNÉ LÁSKY</a:t>
            </a:r>
            <a:endParaRPr lang="cs-CZ" sz="4000" u="sng" dirty="0">
              <a:solidFill>
                <a:schemeClr val="accent1">
                  <a:lumMod val="40000"/>
                  <a:lumOff val="60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70000"/>
              <a:buFont typeface="Wingdings 2" panose="05020102010507070707" pitchFamily="18" charset="2"/>
              <a:buChar char=""/>
              <a:defRPr/>
            </a:pPr>
            <a:r>
              <a:rPr lang="cs-CZ" sz="3200" dirty="0" smtClean="0">
                <a:latin typeface="Calibri" panose="020F0502020204030204" pitchFamily="34" charset="0"/>
              </a:rPr>
              <a:t>soubor povídek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70000"/>
              <a:buFont typeface="Wingdings 2" panose="05020102010507070707" pitchFamily="18" charset="2"/>
              <a:buChar char=""/>
              <a:defRPr/>
            </a:pPr>
            <a:r>
              <a:rPr lang="cs-CZ" sz="3200" dirty="0" smtClean="0">
                <a:latin typeface="Calibri" panose="020F0502020204030204" pitchFamily="34" charset="0"/>
              </a:rPr>
              <a:t>celkem 10 povídek ve třech sešitech (Směšné lásky – 1963, Druhý sešit směšných lásek – 1965, Třetí sešit směšných lásek -  1969)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70000"/>
              <a:buFont typeface="Wingdings 2" panose="05020102010507070707" pitchFamily="18" charset="2"/>
              <a:buChar char=""/>
              <a:defRPr/>
            </a:pPr>
            <a:r>
              <a:rPr lang="cs-CZ" sz="3200" dirty="0" smtClean="0">
                <a:latin typeface="Calibri" panose="020F0502020204030204" pitchFamily="34" charset="0"/>
              </a:rPr>
              <a:t>povídky o lásce, o hře na lásku a s láskou &gt; nejedná se však o tzv. ideál čisté lásky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70000"/>
              <a:buFont typeface="Wingdings 2" panose="05020102010507070707" pitchFamily="18" charset="2"/>
              <a:buChar char=""/>
              <a:defRPr/>
            </a:pPr>
            <a:r>
              <a:rPr lang="cs-CZ" sz="3200" dirty="0" smtClean="0">
                <a:latin typeface="Calibri" panose="020F0502020204030204" pitchFamily="34" charset="0"/>
              </a:rPr>
              <a:t>láska v tomto díle je vždy něčím nabourávána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70000"/>
              <a:buFont typeface="Wingdings 2" panose="05020102010507070707" pitchFamily="18" charset="2"/>
              <a:buChar char=""/>
              <a:defRPr/>
            </a:pPr>
            <a:r>
              <a:rPr lang="cs-CZ" sz="3200" dirty="0" smtClean="0">
                <a:latin typeface="Calibri" panose="020F0502020204030204" pitchFamily="34" charset="0"/>
              </a:rPr>
              <a:t>důležitou roli hraje: ŽERT (často se vymkne z rukou a následuje tragický konec)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5576888"/>
          </a:xfrm>
        </p:spPr>
        <p:txBody>
          <a:bodyPr rtlCol="0"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70000"/>
              <a:buFont typeface="Wingdings 2" panose="05020102010507070707" pitchFamily="18" charset="2"/>
              <a:buChar char=""/>
              <a:defRPr/>
            </a:pPr>
            <a:r>
              <a:rPr lang="cs-CZ" sz="3200" dirty="0" smtClean="0">
                <a:latin typeface="Calibri" panose="020F0502020204030204" pitchFamily="34" charset="0"/>
              </a:rPr>
              <a:t>celkem 7 povídek &gt; </a:t>
            </a:r>
            <a:r>
              <a:rPr lang="cs-CZ" sz="3200" i="1" dirty="0" smtClean="0">
                <a:latin typeface="Calibri" panose="020F0502020204030204" pitchFamily="34" charset="0"/>
              </a:rPr>
              <a:t>Nikdo se nebude smát, Zlaté jablko věčné touhy, Falešný autostop, Symposion, Ať ustoupí staří mrtví mladým mrtvím, Doktor Havel po dvaceti letech, Eduard a Bůh 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70000"/>
              <a:buFont typeface="Wingdings 2" panose="05020102010507070707" pitchFamily="18" charset="2"/>
              <a:buChar char=""/>
              <a:defRPr/>
            </a:pPr>
            <a:r>
              <a:rPr lang="cs-CZ" sz="3200" dirty="0" smtClean="0">
                <a:latin typeface="Calibri" panose="020F0502020204030204" pitchFamily="34" charset="0"/>
              </a:rPr>
              <a:t>v celém díle se objevuje téma NEVĚRY, konfliktů mezi pohlavími, erotika, hry osudu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70000"/>
              <a:buFont typeface="Wingdings 2" panose="05020102010507070707" pitchFamily="18" charset="2"/>
              <a:buChar char=""/>
              <a:defRPr/>
            </a:pPr>
            <a:r>
              <a:rPr lang="cs-CZ" sz="3200" dirty="0" smtClean="0">
                <a:latin typeface="Calibri" panose="020F0502020204030204" pitchFamily="34" charset="0"/>
              </a:rPr>
              <a:t>autor nepředstavuje LÁSKU jako věc vážnou, zaměřuje se na její komickou či tragikomickou stránku, která však může mít vážné důsledky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70000"/>
              <a:buFont typeface="Arial" pitchFamily="34" charset="0"/>
              <a:buNone/>
              <a:defRPr/>
            </a:pPr>
            <a:endParaRPr lang="cs-CZ" sz="3200" dirty="0" smtClean="0">
              <a:latin typeface="Calibri" panose="020F0502020204030204" pitchFamily="34" charset="0"/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70000"/>
              <a:buFont typeface="Wingdings 2" panose="05020102010507070707" pitchFamily="18" charset="2"/>
              <a:buChar char=""/>
              <a:defRPr/>
            </a:pPr>
            <a:endParaRPr lang="cs-CZ" sz="3200" dirty="0" smtClean="0">
              <a:latin typeface="Calibri" panose="020F0502020204030204" pitchFamily="34" charset="0"/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70000"/>
              <a:buFont typeface="Wingdings 2" panose="05020102010507070707" pitchFamily="18" charset="2"/>
              <a:buChar char=""/>
              <a:defRPr/>
            </a:pPr>
            <a:endParaRPr lang="cs-CZ" sz="3200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KOMPOZICE A JAZYK TEXTU</a:t>
            </a:r>
            <a:endParaRPr lang="cs-CZ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421188"/>
          </a:xfrm>
        </p:spPr>
        <p:txBody>
          <a:bodyPr rtlCol="0">
            <a:normAutofit fontScale="92500"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70000"/>
              <a:buFont typeface="Wingdings 2" panose="05020102010507070707" pitchFamily="18" charset="2"/>
              <a:buChar char=""/>
              <a:defRPr/>
            </a:pPr>
            <a:r>
              <a:rPr lang="cs-CZ" sz="3200" dirty="0" smtClean="0">
                <a:latin typeface="Calibri" panose="020F0502020204030204" pitchFamily="34" charset="0"/>
              </a:rPr>
              <a:t>7 povídek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70000"/>
              <a:buFont typeface="Wingdings 2" panose="05020102010507070707" pitchFamily="18" charset="2"/>
              <a:buChar char=""/>
              <a:defRPr/>
            </a:pPr>
            <a:r>
              <a:rPr lang="cs-CZ" sz="3200" dirty="0" smtClean="0">
                <a:latin typeface="Calibri" panose="020F0502020204030204" pitchFamily="34" charset="0"/>
              </a:rPr>
              <a:t>chronologická posloupnost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70000"/>
              <a:buFont typeface="Wingdings 2" panose="05020102010507070707" pitchFamily="18" charset="2"/>
              <a:buChar char=""/>
              <a:defRPr/>
            </a:pPr>
            <a:r>
              <a:rPr lang="cs-CZ" sz="3200" dirty="0" smtClean="0">
                <a:latin typeface="Calibri" panose="020F0502020204030204" pitchFamily="34" charset="0"/>
              </a:rPr>
              <a:t>každá povídka je rozdělena do drobných kapitol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70000"/>
              <a:buFont typeface="Wingdings 2" panose="05020102010507070707" pitchFamily="18" charset="2"/>
              <a:buChar char=""/>
              <a:defRPr/>
            </a:pPr>
            <a:r>
              <a:rPr lang="cs-CZ" sz="3200" dirty="0" smtClean="0">
                <a:latin typeface="Calibri" panose="020F0502020204030204" pitchFamily="34" charset="0"/>
              </a:rPr>
              <a:t>spisovný jazyk, bez zbytečného nadužívání vulgarismu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70000"/>
              <a:buFont typeface="Wingdings 2" panose="05020102010507070707" pitchFamily="18" charset="2"/>
              <a:buChar char=""/>
              <a:defRPr/>
            </a:pPr>
            <a:r>
              <a:rPr lang="cs-CZ" sz="3200" dirty="0" smtClean="0">
                <a:latin typeface="Calibri" panose="020F0502020204030204" pitchFamily="34" charset="0"/>
              </a:rPr>
              <a:t>jednoduchý styl, srozumitelnost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70000"/>
              <a:buFont typeface="Wingdings 2" panose="05020102010507070707" pitchFamily="18" charset="2"/>
              <a:buChar char=""/>
              <a:defRPr/>
            </a:pPr>
            <a:r>
              <a:rPr lang="cs-CZ" sz="3200" dirty="0" smtClean="0">
                <a:latin typeface="Calibri" panose="020F0502020204030204" pitchFamily="34" charset="0"/>
              </a:rPr>
              <a:t>krátké dialogy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70000"/>
              <a:buFont typeface="Wingdings 2" panose="05020102010507070707" pitchFamily="18" charset="2"/>
              <a:buChar char=""/>
              <a:defRPr/>
            </a:pPr>
            <a:r>
              <a:rPr lang="cs-CZ" sz="3200" dirty="0" err="1" smtClean="0">
                <a:latin typeface="Calibri" panose="020F0502020204030204" pitchFamily="34" charset="0"/>
              </a:rPr>
              <a:t>ich</a:t>
            </a:r>
            <a:r>
              <a:rPr lang="cs-CZ" sz="3200" dirty="0" smtClean="0">
                <a:latin typeface="Calibri" panose="020F0502020204030204" pitchFamily="34" charset="0"/>
              </a:rPr>
              <a:t> - forma, </a:t>
            </a:r>
            <a:r>
              <a:rPr lang="cs-CZ" sz="3200" dirty="0" err="1" smtClean="0">
                <a:latin typeface="Calibri" panose="020F0502020204030204" pitchFamily="34" charset="0"/>
              </a:rPr>
              <a:t>er</a:t>
            </a:r>
            <a:r>
              <a:rPr lang="cs-CZ" sz="3200" dirty="0" smtClean="0">
                <a:latin typeface="Calibri" panose="020F0502020204030204" pitchFamily="34" charset="0"/>
              </a:rPr>
              <a:t> - forma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70000"/>
              <a:buFont typeface="Wingdings 2" panose="05020102010507070707" pitchFamily="18" charset="2"/>
              <a:buChar char=""/>
              <a:defRPr/>
            </a:pPr>
            <a:endParaRPr lang="cs-CZ" sz="3200" dirty="0" smtClean="0">
              <a:latin typeface="Calibri" panose="020F0502020204030204" pitchFamily="34" charset="0"/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70000"/>
              <a:buFont typeface="Wingdings 2" panose="05020102010507070707" pitchFamily="18" charset="2"/>
              <a:buChar char=""/>
              <a:defRPr/>
            </a:pPr>
            <a:endParaRPr lang="cs-CZ" sz="3200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188913"/>
            <a:ext cx="8229600" cy="4525962"/>
          </a:xfrm>
        </p:spPr>
        <p:txBody>
          <a:bodyPr rtlCol="0">
            <a:normAutofit fontScale="62500" lnSpcReduction="20000"/>
          </a:bodyPr>
          <a:lstStyle/>
          <a:p>
            <a:pPr marL="0" indent="0" eaLnBrk="1" fontAlgn="auto" hangingPunct="1">
              <a:lnSpc>
                <a:spcPct val="12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sz="3200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Calibri" panose="020F0502020204030204" pitchFamily="34" charset="0"/>
              </a:rPr>
              <a:t>„</a:t>
            </a:r>
            <a:r>
              <a:rPr lang="cs-CZ" sz="4600" i="1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Calibri" panose="020F0502020204030204" pitchFamily="34" charset="0"/>
              </a:rPr>
              <a:t>Psal jsem je v době, kdy jsem pracoval na hře Majitelé klíčů. Téma to bylo až příliš vážné a práce pracná… Měl jsem touhu tomu všemu unikat, cítit se volný a bavit se. A tak vznikly tyhle povídky, které jsem měl o to raději, oč víc byly s to upevnit ve mně ducha nevážnosti. Domníval jsem se, že jsou to především rozmarné povídky, ale někteří čtenáři to popírali. A tak jsem v podtitulu dal výraz své původní iluzi i jejich dojmu: jsou to anekdoty, ale snad melancholické.“</a:t>
            </a:r>
            <a:endParaRPr lang="cs-CZ" sz="4600" i="1" dirty="0">
              <a:solidFill>
                <a:schemeClr val="accent1">
                  <a:lumMod val="40000"/>
                  <a:lumOff val="60000"/>
                </a:schemeClr>
              </a:solidFill>
              <a:latin typeface="Calibri" panose="020F0502020204030204" pitchFamily="34" charset="0"/>
            </a:endParaRPr>
          </a:p>
        </p:txBody>
      </p:sp>
      <p:pic>
        <p:nvPicPr>
          <p:cNvPr id="1024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68813" y="4221163"/>
            <a:ext cx="3657600" cy="2395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u="sng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FALEŠNÝ AUTOSTOP</a:t>
            </a:r>
            <a:endParaRPr lang="cs-CZ" u="sng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SzPct val="70000"/>
              <a:buFont typeface="Wingdings 2" pitchFamily="18" charset="2"/>
              <a:buChar char=""/>
            </a:pPr>
            <a:r>
              <a:rPr lang="cs-CZ" altLang="cs-CZ" sz="3200" smtClean="0">
                <a:latin typeface="Calibri" pitchFamily="34" charset="0"/>
              </a:rPr>
              <a:t>umělecky nejzávažnější povídka celého souboru</a:t>
            </a:r>
          </a:p>
          <a:p>
            <a:pPr eaLnBrk="1" hangingPunct="1">
              <a:buSzPct val="70000"/>
              <a:buFont typeface="Wingdings 2" pitchFamily="18" charset="2"/>
              <a:buChar char=""/>
            </a:pPr>
            <a:r>
              <a:rPr lang="cs-CZ" altLang="cs-CZ" sz="3200" smtClean="0">
                <a:latin typeface="Calibri" pitchFamily="34" charset="0"/>
              </a:rPr>
              <a:t>mladý milenecký pár jede na dovolenou</a:t>
            </a:r>
          </a:p>
          <a:p>
            <a:pPr eaLnBrk="1" hangingPunct="1">
              <a:buSzPct val="70000"/>
              <a:buFont typeface="Wingdings 2" pitchFamily="18" charset="2"/>
              <a:buChar char=""/>
            </a:pPr>
            <a:r>
              <a:rPr lang="cs-CZ" altLang="cs-CZ" sz="3200" smtClean="0">
                <a:latin typeface="Calibri" pitchFamily="34" charset="0"/>
              </a:rPr>
              <a:t>po krátké zastávce začne dívka, svého chlapce stopovat &gt; partner jí zastaví a oba začínají hrát HRU &gt; předstírají, že se neznají</a:t>
            </a:r>
          </a:p>
          <a:p>
            <a:pPr eaLnBrk="1" hangingPunct="1">
              <a:buSzPct val="70000"/>
              <a:buFont typeface="Wingdings 2" pitchFamily="18" charset="2"/>
              <a:buChar char=""/>
            </a:pPr>
            <a:r>
              <a:rPr lang="cs-CZ" altLang="cs-CZ" sz="3200" smtClean="0">
                <a:latin typeface="Calibri" pitchFamily="34" charset="0"/>
              </a:rPr>
              <a:t>mění se role partnerů &gt; mladík se mění v „drsného“ muže a dívka v „necudnou“ děvu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649913"/>
          </a:xfrm>
        </p:spPr>
        <p:txBody>
          <a:bodyPr rtlCol="0">
            <a:normAutofit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70000"/>
              <a:buFont typeface="Wingdings 2" panose="05020102010507070707" pitchFamily="18" charset="2"/>
              <a:buChar char=""/>
              <a:defRPr/>
            </a:pPr>
            <a:r>
              <a:rPr lang="cs-CZ" sz="3200" dirty="0" smtClean="0">
                <a:latin typeface="Calibri" panose="020F0502020204030204" pitchFamily="34" charset="0"/>
              </a:rPr>
              <a:t>hra se postupem času dostává jiné kontury &gt; MĚNÍ SE V REALITU (z hlediska vnímání partnerů) &gt; dívka vnímá svého partnera jako muže, který svádí cizí ženu a ON vidí svou partnerku jako ženu, která se </a:t>
            </a:r>
            <a:r>
              <a:rPr lang="cs-CZ" sz="3200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Calibri" panose="020F0502020204030204" pitchFamily="34" charset="0"/>
              </a:rPr>
              <a:t>„podobá až nechutně věrně tomu modelu žen, který tak dobře znal a k němuž pociťoval lehký odpor“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70000"/>
              <a:buFont typeface="Wingdings 2" panose="05020102010507070707" pitchFamily="18" charset="2"/>
              <a:buChar char=""/>
              <a:defRPr/>
            </a:pPr>
            <a:r>
              <a:rPr lang="cs-CZ" sz="3200" dirty="0" smtClean="0">
                <a:latin typeface="Calibri" panose="020F0502020204030204" pitchFamily="34" charset="0"/>
              </a:rPr>
              <a:t>oba partneři jsem jakoby přítomni vzájemné </a:t>
            </a:r>
            <a:r>
              <a:rPr lang="cs-CZ" sz="3200" dirty="0" smtClean="0">
                <a:latin typeface="Calibri" panose="020F0502020204030204" pitchFamily="34" charset="0"/>
              </a:rPr>
              <a:t>nevěře</a:t>
            </a:r>
            <a:endParaRPr lang="cs-CZ" sz="3200" dirty="0" smtClean="0">
              <a:latin typeface="Calibri" panose="020F0502020204030204" pitchFamily="34" charset="0"/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70000"/>
              <a:buFont typeface="Wingdings 2" panose="05020102010507070707" pitchFamily="18" charset="2"/>
              <a:buChar char=""/>
              <a:defRPr/>
            </a:pPr>
            <a:r>
              <a:rPr lang="cs-CZ" sz="3200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Calibri" panose="020F0502020204030204" pitchFamily="34" charset="0"/>
              </a:rPr>
              <a:t>„viděl svou dívku, jak svádí cizího muže, a měl tu trpkou výsadu být přitom; vidět zblízka jak vypadá a co mluví, když ho podvádí.“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70000"/>
              <a:buFont typeface="Arial" pitchFamily="34" charset="0"/>
              <a:buNone/>
              <a:defRPr/>
            </a:pPr>
            <a:endParaRPr lang="cs-CZ" sz="3200" dirty="0" smtClean="0">
              <a:latin typeface="Calibri" panose="020F0502020204030204" pitchFamily="34" charset="0"/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70000"/>
              <a:buFont typeface="Wingdings 2" panose="05020102010507070707" pitchFamily="18" charset="2"/>
              <a:buChar char=""/>
              <a:defRPr/>
            </a:pPr>
            <a:endParaRPr lang="cs-CZ" sz="3200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333375"/>
            <a:ext cx="8229600" cy="4525963"/>
          </a:xfrm>
        </p:spPr>
        <p:txBody>
          <a:bodyPr rtlCol="0"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70000"/>
              <a:buFont typeface="Wingdings 2" panose="05020102010507070707" pitchFamily="18" charset="2"/>
              <a:buChar char=""/>
              <a:defRPr/>
            </a:pPr>
            <a:r>
              <a:rPr lang="cs-CZ" sz="3200" dirty="0" smtClean="0">
                <a:latin typeface="Calibri" panose="020F0502020204030204" pitchFamily="34" charset="0"/>
              </a:rPr>
              <a:t>na konci povídky se snaží dívka hru přerušit a vrátit vše k „normálu“ &gt; chlapec už toho však není schopen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70000"/>
              <a:buFont typeface="Wingdings 2" panose="05020102010507070707" pitchFamily="18" charset="2"/>
              <a:buChar char=""/>
              <a:defRPr/>
            </a:pPr>
            <a:r>
              <a:rPr lang="cs-CZ" sz="3200" dirty="0" smtClean="0">
                <a:latin typeface="Calibri" panose="020F0502020204030204" pitchFamily="34" charset="0"/>
              </a:rPr>
              <a:t>povídka má otevřený konec 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70000"/>
              <a:buFont typeface="Wingdings 2" panose="05020102010507070707" pitchFamily="18" charset="2"/>
              <a:buChar char=""/>
              <a:defRPr/>
            </a:pPr>
            <a:r>
              <a:rPr lang="cs-CZ" sz="3200" dirty="0" smtClean="0">
                <a:latin typeface="Calibri" panose="020F0502020204030204" pitchFamily="34" charset="0"/>
              </a:rPr>
              <a:t>autor si v textu klade spoustu otázek &gt; nedává však na ně žádnou odpověď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70000"/>
              <a:buFont typeface="Arial" pitchFamily="34" charset="0"/>
              <a:buNone/>
              <a:defRPr/>
            </a:pPr>
            <a:endParaRPr lang="cs-CZ" sz="3200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3200" u="sng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Calibri" pitchFamily="34" charset="0"/>
              </a:rPr>
              <a:t>Kontrolní otázky</a:t>
            </a:r>
            <a:endParaRPr lang="cs-CZ" sz="3200" u="sng" dirty="0">
              <a:solidFill>
                <a:schemeClr val="accent1">
                  <a:lumMod val="60000"/>
                  <a:lumOff val="40000"/>
                </a:schemeClr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  <a:defRPr/>
            </a:pPr>
            <a:r>
              <a:rPr lang="cs-CZ" sz="3200" dirty="0">
                <a:latin typeface="Calibri" pitchFamily="34" charset="0"/>
              </a:rPr>
              <a:t> </a:t>
            </a:r>
            <a:r>
              <a:rPr lang="cs-CZ" sz="32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Calibri" pitchFamily="34" charset="0"/>
              </a:rPr>
              <a:t>Urči literární druh a žánr tohoto díla.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cs-CZ" sz="3200" dirty="0">
                <a:solidFill>
                  <a:schemeClr val="accent1">
                    <a:lumMod val="60000"/>
                    <a:lumOff val="40000"/>
                  </a:schemeClr>
                </a:solidFill>
                <a:latin typeface="Calibri" pitchFamily="34" charset="0"/>
              </a:rPr>
              <a:t> </a:t>
            </a:r>
            <a:r>
              <a:rPr lang="cs-CZ" sz="32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Calibri" pitchFamily="34" charset="0"/>
              </a:rPr>
              <a:t>Co je hlavním tématem jednotlivých povídek?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cs-CZ" sz="32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Calibri" pitchFamily="34" charset="0"/>
              </a:rPr>
              <a:t>O čem je Falešný autostop?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cs-CZ" sz="3200" dirty="0">
                <a:solidFill>
                  <a:schemeClr val="accent1">
                    <a:lumMod val="60000"/>
                    <a:lumOff val="40000"/>
                  </a:schemeClr>
                </a:solidFill>
                <a:latin typeface="Calibri" pitchFamily="34" charset="0"/>
              </a:rPr>
              <a:t> </a:t>
            </a:r>
            <a:r>
              <a:rPr lang="cs-CZ" sz="32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Calibri" pitchFamily="34" charset="0"/>
              </a:rPr>
              <a:t>Jak velkou roli hraje v jednotlivých povídkách HRA?</a:t>
            </a:r>
          </a:p>
          <a:p>
            <a:pPr marL="514350" indent="-514350">
              <a:buFont typeface="+mj-lt"/>
              <a:buAutoNum type="arabicPeriod"/>
              <a:defRPr/>
            </a:pPr>
            <a:endParaRPr lang="cs-CZ" sz="3200" dirty="0">
              <a:solidFill>
                <a:schemeClr val="accent1">
                  <a:lumMod val="60000"/>
                  <a:lumOff val="40000"/>
                </a:schemeClr>
              </a:solidFill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u="sng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PRAMENY A POUŽITÁ LITERATURA</a:t>
            </a:r>
            <a:endParaRPr lang="cs-CZ" u="sng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550"/>
          </a:xfrm>
        </p:spPr>
        <p:txBody>
          <a:bodyPr/>
          <a:lstStyle/>
          <a:p>
            <a:pPr eaLnBrk="1" hangingPunct="1">
              <a:buFont typeface="Arial" charset="0"/>
              <a:buNone/>
              <a:defRPr/>
            </a:pPr>
            <a:r>
              <a:rPr lang="cs-CZ" altLang="cs-CZ" sz="3200" dirty="0" err="1" smtClean="0">
                <a:solidFill>
                  <a:schemeClr val="accent1">
                    <a:lumMod val="40000"/>
                    <a:lumOff val="60000"/>
                  </a:schemeClr>
                </a:solidFill>
                <a:latin typeface="Calibri" panose="020F0502020204030204" pitchFamily="34" charset="0"/>
              </a:rPr>
              <a:t>Lehár</a:t>
            </a:r>
            <a:r>
              <a:rPr lang="cs-CZ" altLang="cs-CZ" sz="3200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Calibri" pitchFamily="34" charset="0"/>
              </a:rPr>
              <a:t> J. a kol.: </a:t>
            </a:r>
            <a:r>
              <a:rPr lang="cs-CZ" altLang="cs-CZ" sz="3200" i="1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Calibri" pitchFamily="34" charset="0"/>
              </a:rPr>
              <a:t>Česká literatura od počátků k dnešku</a:t>
            </a:r>
            <a:r>
              <a:rPr lang="cs-CZ" altLang="cs-CZ" sz="3200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Calibri" pitchFamily="34" charset="0"/>
              </a:rPr>
              <a:t>. NLN, Praha 2004.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altLang="cs-CZ" sz="3200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Calibri" pitchFamily="34" charset="0"/>
              </a:rPr>
              <a:t>Prokop V.: </a:t>
            </a:r>
            <a:r>
              <a:rPr lang="cs-CZ" altLang="cs-CZ" sz="3200" i="1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Calibri" pitchFamily="34" charset="0"/>
              </a:rPr>
              <a:t>Přehled české literatury 20. století</a:t>
            </a:r>
            <a:r>
              <a:rPr lang="cs-CZ" altLang="cs-CZ" sz="3200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Calibri" pitchFamily="34" charset="0"/>
              </a:rPr>
              <a:t>. O.K. – Soft. Sokolov 2004.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altLang="cs-CZ" sz="3200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Calibri" pitchFamily="34" charset="0"/>
              </a:rPr>
              <a:t>Andree L.: </a:t>
            </a:r>
            <a:r>
              <a:rPr lang="cs-CZ" altLang="cs-CZ" sz="3200" i="1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Calibri" pitchFamily="34" charset="0"/>
              </a:rPr>
              <a:t>Literatura pro 4. ročník středních škol</a:t>
            </a:r>
            <a:r>
              <a:rPr lang="cs-CZ" altLang="cs-CZ" sz="3200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Calibri" pitchFamily="34" charset="0"/>
              </a:rPr>
              <a:t>. </a:t>
            </a:r>
            <a:r>
              <a:rPr lang="cs-CZ" altLang="cs-CZ" sz="3200" dirty="0" err="1" smtClean="0">
                <a:solidFill>
                  <a:schemeClr val="accent1">
                    <a:lumMod val="40000"/>
                    <a:lumOff val="60000"/>
                  </a:schemeClr>
                </a:solidFill>
                <a:latin typeface="Calibri" pitchFamily="34" charset="0"/>
              </a:rPr>
              <a:t>Didaktis</a:t>
            </a:r>
            <a:r>
              <a:rPr lang="cs-CZ" altLang="cs-CZ" sz="3200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Calibri" pitchFamily="34" charset="0"/>
              </a:rPr>
              <a:t>, Brno 2010.</a:t>
            </a:r>
          </a:p>
          <a:p>
            <a:pPr marL="0" indent="0">
              <a:buFont typeface="Arial" charset="0"/>
              <a:buNone/>
              <a:defRPr/>
            </a:pPr>
            <a:r>
              <a:rPr lang="cs-CZ" altLang="cs-CZ" sz="3200" b="1" u="sng" dirty="0" smtClean="0">
                <a:latin typeface="Calibri" pitchFamily="34" charset="0"/>
                <a:hlinkClick r:id="rId2"/>
              </a:rPr>
              <a:t>http://commons.wikimedia.org/wiki/File:PresHallBandJaquesA.jpg</a:t>
            </a:r>
            <a:r>
              <a:rPr lang="cs-CZ" altLang="cs-CZ" sz="3200" dirty="0" smtClean="0">
                <a:latin typeface="Calibri" pitchFamily="34" charset="0"/>
              </a:rPr>
              <a:t> </a:t>
            </a:r>
            <a:r>
              <a:rPr lang="cs-CZ" altLang="cs-CZ" sz="3200" dirty="0" smtClean="0">
                <a:solidFill>
                  <a:srgbClr val="FFC000"/>
                </a:solidFill>
                <a:latin typeface="Calibri" pitchFamily="34" charset="0"/>
              </a:rPr>
              <a:t>autor: Elisa </a:t>
            </a:r>
            <a:r>
              <a:rPr lang="cs-CZ" altLang="cs-CZ" sz="3200" dirty="0" err="1" smtClean="0">
                <a:solidFill>
                  <a:srgbClr val="FFC000"/>
                </a:solidFill>
                <a:latin typeface="Calibri" pitchFamily="34" charset="0"/>
              </a:rPr>
              <a:t>Cabot</a:t>
            </a:r>
            <a:r>
              <a:rPr lang="cs-CZ" altLang="cs-CZ" sz="3200" dirty="0" smtClean="0">
                <a:solidFill>
                  <a:srgbClr val="FFC000"/>
                </a:solidFill>
                <a:latin typeface="Calibri" pitchFamily="34" charset="0"/>
              </a:rPr>
              <a:t>, licence </a:t>
            </a:r>
            <a:r>
              <a:rPr lang="cs-CZ" altLang="cs-CZ" sz="3200" dirty="0" err="1" smtClean="0">
                <a:solidFill>
                  <a:srgbClr val="FFC000"/>
                </a:solidFill>
                <a:latin typeface="Calibri" pitchFamily="34" charset="0"/>
              </a:rPr>
              <a:t>Creative</a:t>
            </a:r>
            <a:r>
              <a:rPr lang="cs-CZ" altLang="cs-CZ" sz="3200" dirty="0" smtClean="0">
                <a:solidFill>
                  <a:srgbClr val="FFC000"/>
                </a:solidFill>
                <a:latin typeface="Calibri" pitchFamily="34" charset="0"/>
              </a:rPr>
              <a:t> </a:t>
            </a:r>
            <a:r>
              <a:rPr lang="cs-CZ" altLang="cs-CZ" sz="3200" dirty="0" err="1" smtClean="0">
                <a:solidFill>
                  <a:srgbClr val="FFC000"/>
                </a:solidFill>
                <a:latin typeface="Calibri" pitchFamily="34" charset="0"/>
              </a:rPr>
              <a:t>Commons</a:t>
            </a:r>
            <a:r>
              <a:rPr lang="cs-CZ" altLang="cs-CZ" sz="3200" dirty="0" smtClean="0">
                <a:solidFill>
                  <a:srgbClr val="FFC000"/>
                </a:solidFill>
                <a:latin typeface="Calibri" pitchFamily="34" charset="0"/>
              </a:rPr>
              <a:t>, BY-SA</a:t>
            </a:r>
            <a:endParaRPr lang="cs-CZ" altLang="cs-CZ" sz="3200" b="1" u="sng" dirty="0" smtClean="0">
              <a:solidFill>
                <a:srgbClr val="FFC000"/>
              </a:solidFill>
              <a:latin typeface="Calibri" pitchFamily="34" charset="0"/>
            </a:endParaRPr>
          </a:p>
          <a:p>
            <a:pPr eaLnBrk="1" hangingPunct="1">
              <a:buFont typeface="Arial" charset="0"/>
              <a:buNone/>
              <a:defRPr/>
            </a:pPr>
            <a:endParaRPr lang="cs-CZ" altLang="cs-CZ" sz="3200" dirty="0" smtClean="0">
              <a:solidFill>
                <a:schemeClr val="accent1">
                  <a:lumMod val="40000"/>
                  <a:lumOff val="60000"/>
                </a:schemeClr>
              </a:solidFill>
              <a:latin typeface="Calibri" pitchFamily="34" charset="0"/>
            </a:endParaRPr>
          </a:p>
          <a:p>
            <a:pPr marL="0" indent="0" eaLnBrk="1" hangingPunct="1">
              <a:buFont typeface="Arial" charset="0"/>
              <a:buNone/>
              <a:defRPr/>
            </a:pPr>
            <a:endParaRPr lang="cs-CZ" altLang="cs-CZ" sz="3200" dirty="0" smtClean="0">
              <a:latin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Jmění">
    <a:dk1>
      <a:sysClr val="windowText" lastClr="000000"/>
    </a:dk1>
    <a:lt1>
      <a:sysClr val="window" lastClr="FFFFFF"/>
    </a:lt1>
    <a:dk2>
      <a:srgbClr val="696464"/>
    </a:dk2>
    <a:lt2>
      <a:srgbClr val="E9E5DC"/>
    </a:lt2>
    <a:accent1>
      <a:srgbClr val="D34817"/>
    </a:accent1>
    <a:accent2>
      <a:srgbClr val="9B2D1F"/>
    </a:accent2>
    <a:accent3>
      <a:srgbClr val="A28E6A"/>
    </a:accent3>
    <a:accent4>
      <a:srgbClr val="956251"/>
    </a:accent4>
    <a:accent5>
      <a:srgbClr val="918485"/>
    </a:accent5>
    <a:accent6>
      <a:srgbClr val="855D5D"/>
    </a:accent6>
    <a:hlink>
      <a:srgbClr val="CC9900"/>
    </a:hlink>
    <a:folHlink>
      <a:srgbClr val="96A9A9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297</TotalTime>
  <Words>666</Words>
  <Application>Microsoft Office PowerPoint</Application>
  <PresentationFormat>Předvádění na obrazovce (4:3)</PresentationFormat>
  <Paragraphs>59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6" baseType="lpstr">
      <vt:lpstr>Arial</vt:lpstr>
      <vt:lpstr>Tw Cen MT</vt:lpstr>
      <vt:lpstr>Calibri</vt:lpstr>
      <vt:lpstr>Times New Roman</vt:lpstr>
      <vt:lpstr>Wingdings 2</vt:lpstr>
      <vt:lpstr>Došky</vt:lpstr>
      <vt:lpstr>Snímek 1</vt:lpstr>
      <vt:lpstr>SMĚŠNÉ LÁSKY</vt:lpstr>
      <vt:lpstr>Snímek 3</vt:lpstr>
      <vt:lpstr>KOMPOZICE A JAZYK TEXTU</vt:lpstr>
      <vt:lpstr>Snímek 5</vt:lpstr>
      <vt:lpstr>FALEŠNÝ AUTOSTOP</vt:lpstr>
      <vt:lpstr>Snímek 7</vt:lpstr>
      <vt:lpstr>Snímek 8</vt:lpstr>
      <vt:lpstr>Kontrolní otázky</vt:lpstr>
      <vt:lpstr>PRAMENY A POUŽITÁ LITERATURA</vt:lpstr>
    </vt:vector>
  </TitlesOfParts>
  <Company>Ministerstvo školství, mládeže a tělovýchovy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machackova petra</dc:creator>
  <cp:lastModifiedBy>Dum</cp:lastModifiedBy>
  <cp:revision>41</cp:revision>
  <dcterms:created xsi:type="dcterms:W3CDTF">2010-09-06T12:21:50Z</dcterms:created>
  <dcterms:modified xsi:type="dcterms:W3CDTF">2014-06-05T11:55:50Z</dcterms:modified>
</cp:coreProperties>
</file>