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F3CF7C-2310-4B72-A316-318797B6F338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8FA591-33C7-4597-AA0D-002CB953F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152384-B4EC-485A-876C-6CD13A203DE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39794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VY_32_INOVACE_03.01.05, ostatní mléčné výrobky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Blanka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Kožíšková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Zbožíznalství pro 2.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oboru prodavač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Srpen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k výuce předmětu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Zbožíznalství  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učebního oboru Prodavač.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výklad látky i otázky k procvičení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 opakování.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dokončuje téma o mléčných výrobcích výčtem ostatních – tj. zahuštěných, sušených a mražených mléčných výrobků.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Zahuštěné </a:t>
            </a:r>
            <a:r>
              <a:rPr lang="cs-CZ" smtClean="0"/>
              <a:t>mléčné výrobky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Označují se také jako kondenzované.</a:t>
            </a:r>
          </a:p>
          <a:p>
            <a:r>
              <a:rPr lang="cs-CZ" dirty="0" smtClean="0"/>
              <a:t>Výhodou je delší trvanlivost.</a:t>
            </a:r>
          </a:p>
          <a:p>
            <a:r>
              <a:rPr lang="cs-CZ" dirty="0" smtClean="0"/>
              <a:t>Jejich výživová hodnota je obdobná jako u nezahuštěných ml. výrobků, ale téměř pětkrát vyšší, protože je odpařená část vody.</a:t>
            </a:r>
          </a:p>
          <a:p>
            <a:r>
              <a:rPr lang="cs-CZ" dirty="0" smtClean="0"/>
              <a:t>V prodeji jsou např. kondenzované mléko neslazené  (Tatra) i slazené (</a:t>
            </a:r>
            <a:r>
              <a:rPr lang="cs-CZ" dirty="0" err="1" smtClean="0"/>
              <a:t>Salko</a:t>
            </a:r>
            <a:r>
              <a:rPr lang="cs-CZ" dirty="0" smtClean="0"/>
              <a:t>), kondenzovaná smetana slazená (Jesenka), slazené </a:t>
            </a:r>
            <a:r>
              <a:rPr lang="cs-CZ" dirty="0" err="1" smtClean="0"/>
              <a:t>kondenz</a:t>
            </a:r>
            <a:r>
              <a:rPr lang="cs-CZ" dirty="0" smtClean="0"/>
              <a:t>. kakao (</a:t>
            </a:r>
            <a:r>
              <a:rPr lang="cs-CZ" dirty="0" err="1" smtClean="0"/>
              <a:t>Pikao</a:t>
            </a:r>
            <a:r>
              <a:rPr lang="cs-CZ" dirty="0" smtClean="0"/>
              <a:t>) a další</a:t>
            </a:r>
          </a:p>
          <a:p>
            <a:r>
              <a:rPr lang="cs-CZ" dirty="0" smtClean="0"/>
              <a:t>Balí se do konzervových plechovek či tub.</a:t>
            </a:r>
          </a:p>
          <a:p>
            <a:r>
              <a:rPr lang="cs-CZ" dirty="0" smtClean="0"/>
              <a:t>Skladují se v suchých, čistých a chladných prostorách, je třeba je chránit před přímými slunečními paprsky a před mrazem. Plechovky je vhodné občas obrátit, aby se cukr neusazoval na dně.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Sušené mléčné výrobky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Jejich výhodou je ekonomicky výhodnější přeprava a skladování a delší trvanlivost.</a:t>
            </a:r>
          </a:p>
          <a:p>
            <a:r>
              <a:rPr lang="cs-CZ" dirty="0" smtClean="0"/>
              <a:t>Mají význam v kojenecké výživě a jsou surovinou pro některá odvětví potravinářského průmyslu (např. výroba pečiva či cukrovinek).</a:t>
            </a:r>
          </a:p>
          <a:p>
            <a:r>
              <a:rPr lang="cs-CZ" dirty="0" smtClean="0"/>
              <a:t>Jejich výživová hodnota je osmkrát vyšší než u tekutých ml. výrobků.</a:t>
            </a:r>
          </a:p>
          <a:p>
            <a:r>
              <a:rPr lang="cs-CZ" dirty="0" smtClean="0"/>
              <a:t>V prodeji např. různé druhy sušeného mléka (nízkotučné, polotučné a plnotučné) a sušené výrobky z mléka a dalších přísad (např. </a:t>
            </a:r>
            <a:r>
              <a:rPr lang="cs-CZ" dirty="0" err="1" smtClean="0"/>
              <a:t>Bikava</a:t>
            </a:r>
            <a:r>
              <a:rPr lang="cs-CZ" dirty="0" smtClean="0"/>
              <a:t>, </a:t>
            </a:r>
            <a:r>
              <a:rPr lang="cs-CZ" dirty="0" err="1" smtClean="0"/>
              <a:t>Malcao</a:t>
            </a:r>
            <a:r>
              <a:rPr lang="cs-CZ" dirty="0" smtClean="0"/>
              <a:t>).</a:t>
            </a:r>
          </a:p>
          <a:p>
            <a:r>
              <a:rPr lang="cs-CZ" dirty="0" smtClean="0"/>
              <a:t>Skladují se v čistých, suchých, dobře větraných místnostech se stálou teplotou, chrání se před přímým slunečním zářením a před výrobky s výrazným pachem.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Mražené mléčné výrobky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Jsou speciální skupinou průmyslově vyráběné zmrzliny.</a:t>
            </a:r>
          </a:p>
          <a:p>
            <a:r>
              <a:rPr lang="cs-CZ" dirty="0" smtClean="0"/>
              <a:t>Je to zmrazená směs, která obsahuje ve vhodném poměru mléčný tuk, mléčnou sušinu, sladidlo, chuťové a aromatizující přísady, emulgátory a stabilizátory.</a:t>
            </a:r>
          </a:p>
          <a:p>
            <a:r>
              <a:rPr lang="cs-CZ" dirty="0" smtClean="0"/>
              <a:t>Rozdělují se podle složení na: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mražené mléčné krémy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mražené smetanové krémy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mražené tvarohové krémy</a:t>
            </a:r>
          </a:p>
          <a:p>
            <a:pPr>
              <a:buNone/>
            </a:pPr>
            <a:r>
              <a:rPr lang="cs-CZ" dirty="0" smtClean="0"/>
              <a:t>    V prodeji např. Eskymo, Ledňáček, Míša, Kuba, atd.</a:t>
            </a:r>
          </a:p>
          <a:p>
            <a:pPr>
              <a:buNone/>
            </a:pPr>
            <a:r>
              <a:rPr lang="cs-CZ" dirty="0" smtClean="0"/>
              <a:t>    Skladují se v mrazicích pultech při teplotě -12 až -18˚C. Není dovoleno znovu zmrazovat </a:t>
            </a:r>
            <a:r>
              <a:rPr lang="cs-CZ" dirty="0" err="1" smtClean="0"/>
              <a:t>rozmrazené</a:t>
            </a:r>
            <a:r>
              <a:rPr lang="cs-CZ" dirty="0" smtClean="0"/>
              <a:t> výrobky.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Otázky k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1) Jakým jiným pojmem se označují zahuštěné mléčné výrobky?</a:t>
            </a:r>
          </a:p>
          <a:p>
            <a:r>
              <a:rPr lang="cs-CZ" dirty="0" smtClean="0"/>
              <a:t>2) Znáte některé z nich?</a:t>
            </a:r>
          </a:p>
          <a:p>
            <a:r>
              <a:rPr lang="cs-CZ" dirty="0" smtClean="0"/>
              <a:t>3) Zhodnoťte jejich výživovou hodnotu. Je vyšší nebo nižší v porovnání s nezahuštěnými a sušenými mléčnými výrobky?</a:t>
            </a:r>
          </a:p>
          <a:p>
            <a:r>
              <a:rPr lang="cs-CZ" dirty="0" smtClean="0"/>
              <a:t>4) Jakou výhodu mají sušené mléčné výrobky?</a:t>
            </a:r>
          </a:p>
          <a:p>
            <a:r>
              <a:rPr lang="cs-CZ" dirty="0" smtClean="0"/>
              <a:t>5) Z jakých surovin se vyrábějí mražené ml. výrobky?</a:t>
            </a:r>
          </a:p>
          <a:p>
            <a:r>
              <a:rPr lang="cs-CZ" dirty="0" smtClean="0"/>
              <a:t>6) Při jaké teplotě se skladují?</a:t>
            </a:r>
          </a:p>
          <a:p>
            <a:r>
              <a:rPr lang="cs-CZ" dirty="0" smtClean="0"/>
              <a:t>7) Proč se nesmějí po rozmrazení znovu zmrazit?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Josef </a:t>
            </a:r>
            <a:r>
              <a:rPr lang="cs-CZ" dirty="0" err="1" smtClean="0"/>
              <a:t>Kavina</a:t>
            </a:r>
            <a:r>
              <a:rPr lang="cs-CZ" dirty="0" smtClean="0"/>
              <a:t> – Zbožíznalství potravinářského zboží pro 2. ročník středních odborných učilišť a integrovaných středních škol učebního oboru prodavač – prodavačka, zaměření pro potravinářské zboží a smíšené zboží, nakladatelství IQ 147  Praha, 1996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130</TotalTime>
  <Words>521</Words>
  <Application>Microsoft Office PowerPoint</Application>
  <PresentationFormat>Předvádění na obrazovce (4:3)</PresentationFormat>
  <Paragraphs>53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Snímek 1</vt:lpstr>
      <vt:lpstr>Anotace</vt:lpstr>
      <vt:lpstr>Zahuštěné mléčné výrobky</vt:lpstr>
      <vt:lpstr>Sušené mléčné výrobky</vt:lpstr>
      <vt:lpstr>Mražené mléčné výrobky</vt:lpstr>
      <vt:lpstr>Otázky k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Kožíškovi</dc:creator>
  <cp:lastModifiedBy>Kožíškovi</cp:lastModifiedBy>
  <cp:revision>24</cp:revision>
  <dcterms:created xsi:type="dcterms:W3CDTF">2013-08-19T16:57:43Z</dcterms:created>
  <dcterms:modified xsi:type="dcterms:W3CDTF">2014-04-18T17:34:09Z</dcterms:modified>
</cp:coreProperties>
</file>