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60" r:id="rId4"/>
    <p:sldId id="261" r:id="rId5"/>
    <p:sldId id="262" r:id="rId6"/>
    <p:sldId id="263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C6357-7499-49A9-9D3F-805BC60BDDC1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1D6B4-54A5-4C9F-A635-DE0E70C2C3F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42D56E-D8A0-4B5A-9650-C92DA65FD2E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25082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VY_32_INOVACE_03.01.07, živočišné tuky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oboru prodavač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předmětu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 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učebního oboru Prodavač.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 látky i otázky k procvičení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opakování.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se podrobněji věnuje druhé skupině tuků – tukům živočišným (kromě másla). Uvádí jejich jednotlivé druhy, výrobní postupy, rozděluje je podle různých hledisek.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Vepřové sádlo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Prodává se buď syrové nebo škvařené a v prodeji jsou i jiné výrobky z vepřového sádla.</a:t>
            </a:r>
          </a:p>
          <a:p>
            <a:pPr marL="514350" indent="-514350">
              <a:buAutoNum type="alphaLcParenR"/>
            </a:pPr>
            <a:r>
              <a:rPr lang="cs-CZ" u="sng" dirty="0" smtClean="0"/>
              <a:t>Syrové sádlo</a:t>
            </a:r>
            <a:r>
              <a:rPr lang="cs-CZ" dirty="0" smtClean="0"/>
              <a:t> se podle uložení v těle vepře rozděluje na: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/>
              <a:t>hřbetní sádlo – nejjakostnější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/>
              <a:t>plstní sádlo (z břicha) – méně jakostní, škvaří se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/>
              <a:t>střevní sádlo (obaluje střeva) – škvaří se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/>
              <a:t>kruponové sádlo (podkožní) – škvaří se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Vepřové sádlo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b) </a:t>
            </a:r>
            <a:r>
              <a:rPr lang="cs-CZ" u="sng" dirty="0" smtClean="0"/>
              <a:t>Škvařené sádlo</a:t>
            </a:r>
            <a:r>
              <a:rPr lang="cs-CZ" dirty="0" smtClean="0"/>
              <a:t> se vyrábí dvěma způsoby: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suchou cestou (škvařením) – sádlo je chuťově výraznější a   trvanlivější, ale zbytky masitých tkání (škvarky) se mohou připálit)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mokrou cestou (vytavováním) – modernější způsob, sádlo  má jemnější chuť a vůni, nevýhodou je kratší trvanlivost</a:t>
            </a:r>
          </a:p>
          <a:p>
            <a:pPr>
              <a:buNone/>
            </a:pPr>
            <a:r>
              <a:rPr lang="cs-CZ" u="sng" dirty="0" smtClean="0"/>
              <a:t>Tržní druhy sádla: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Domácí sádlo – většinou ze hřbetního sádla, škvařené (suchou cestou)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Sádlo – I. jakost – z jakéhokoliv druhu sádla, získané suchou či mokrou cestou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Výrobky ze sádla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Slanina – nejjakostnější hřbetní vepřové sádlo se nasoluje, v chladírně se nechává (min. 2 týdny) odležet, prohřeje se a udí.</a:t>
            </a:r>
          </a:p>
          <a:p>
            <a:pPr>
              <a:buNone/>
            </a:pPr>
            <a:r>
              <a:rPr lang="cs-CZ" dirty="0" smtClean="0"/>
              <a:t>   V prodeji je slanina buď s kůží nebo bez kůže, případně papriková.</a:t>
            </a:r>
          </a:p>
          <a:p>
            <a:pPr>
              <a:buNone/>
            </a:pPr>
            <a:r>
              <a:rPr lang="cs-CZ" dirty="0" smtClean="0"/>
              <a:t>    2) Sádlo se škvarky</a:t>
            </a:r>
          </a:p>
          <a:p>
            <a:pPr>
              <a:buNone/>
            </a:pPr>
            <a:r>
              <a:rPr lang="cs-CZ" dirty="0" smtClean="0"/>
              <a:t>    3) Vepřové škvarky – zbytek tukové tkáně po vyškvaření, prodávají se většinou volně vážené.</a:t>
            </a:r>
          </a:p>
          <a:p>
            <a:pPr>
              <a:buNone/>
            </a:pPr>
            <a:r>
              <a:rPr lang="cs-CZ" dirty="0" smtClean="0"/>
              <a:t>    4) Škvarková pomazánka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Ostatní živočišné tuky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Mezi ostatní živočišné tuky patří:</a:t>
            </a:r>
          </a:p>
          <a:p>
            <a:r>
              <a:rPr lang="cs-CZ" dirty="0" smtClean="0"/>
              <a:t>a) husí sádlo – v prodeji buď syrové (zřídka) nebo škvařené  suchou cestou (při pokojové teplotě má řidší konzistenci a žlutší barvu)</a:t>
            </a:r>
          </a:p>
          <a:p>
            <a:r>
              <a:rPr lang="cs-CZ" dirty="0" smtClean="0"/>
              <a:t>b) lůj – především hovězí, v prodeji buď syrový nebo tavený</a:t>
            </a:r>
          </a:p>
          <a:p>
            <a:r>
              <a:rPr lang="cs-CZ" dirty="0" smtClean="0"/>
              <a:t>c) </a:t>
            </a:r>
            <a:r>
              <a:rPr lang="cs-CZ" dirty="0" err="1" smtClean="0"/>
              <a:t>trány</a:t>
            </a:r>
            <a:r>
              <a:rPr lang="cs-CZ" dirty="0" smtClean="0"/>
              <a:t> – oleje mořských živočichů – savců (tuleň, velryba) nebo ryb (sleď, sardinky, treska). Samostatnou skupinu tvoří oleje z rybích jater (tresčí, žraločí).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err="1" smtClean="0"/>
              <a:t>Trány</a:t>
            </a:r>
            <a:r>
              <a:rPr lang="cs-CZ" dirty="0" smtClean="0"/>
              <a:t> se vytavují mokrou cestou přímo na rybářských lodích, rafinují se a ztužují – jsou surovinou pro upravené tuky.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Rozdělte vepřové sádlo podle uložení v těle vepře.</a:t>
            </a:r>
          </a:p>
          <a:p>
            <a:r>
              <a:rPr lang="cs-CZ" dirty="0" smtClean="0"/>
              <a:t>2) Které z těchto druhů sádla je nejjakostnější?</a:t>
            </a:r>
          </a:p>
          <a:p>
            <a:r>
              <a:rPr lang="cs-CZ" dirty="0" smtClean="0"/>
              <a:t>3) Jakými dvěma cestami se získává škvařené sádlo? Je mezi těmito dvěma způsoby získaným sádlem rozdíl?</a:t>
            </a:r>
          </a:p>
          <a:p>
            <a:r>
              <a:rPr lang="cs-CZ" dirty="0" smtClean="0"/>
              <a:t>4) Uveďte tři výrobky ze sádla.</a:t>
            </a:r>
          </a:p>
          <a:p>
            <a:r>
              <a:rPr lang="cs-CZ" dirty="0" smtClean="0"/>
              <a:t>5) Čím se liší husí sádlo od vepřového?</a:t>
            </a:r>
          </a:p>
          <a:p>
            <a:r>
              <a:rPr lang="cs-CZ" dirty="0" smtClean="0"/>
              <a:t>6) Co jsou to </a:t>
            </a:r>
            <a:r>
              <a:rPr lang="cs-CZ" dirty="0" err="1" smtClean="0"/>
              <a:t>trány</a:t>
            </a:r>
            <a:r>
              <a:rPr lang="cs-CZ" dirty="0" smtClean="0"/>
              <a:t>?</a:t>
            </a:r>
          </a:p>
          <a:p>
            <a:r>
              <a:rPr lang="cs-CZ" dirty="0" smtClean="0"/>
              <a:t>7) Jak se získávají?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</a:t>
            </a:r>
            <a:r>
              <a:rPr lang="cs-CZ" dirty="0" err="1" smtClean="0"/>
              <a:t>Kavina</a:t>
            </a:r>
            <a:r>
              <a:rPr lang="cs-CZ" dirty="0" smtClean="0"/>
              <a:t> – Zbožíznalství potravinářského zboží pro 2. ročník středních odborných učilišť a integrovaných středních škol učebního oboru prodavač – prodavačka, zaměření pro potravinářské zboží a smíšené zboží, nakladatelství IQ 147  Praha</a:t>
            </a:r>
            <a:r>
              <a:rPr lang="cs-CZ" smtClean="0"/>
              <a:t>, 1996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</TotalTime>
  <Words>549</Words>
  <Application>Microsoft Office PowerPoint</Application>
  <PresentationFormat>Předvádění na obrazovce (4:3)</PresentationFormat>
  <Paragraphs>57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 Anotace</vt:lpstr>
      <vt:lpstr>Vepřové sádlo</vt:lpstr>
      <vt:lpstr>Vepřové sádlo</vt:lpstr>
      <vt:lpstr>Výrobky ze sádla</vt:lpstr>
      <vt:lpstr>Ostatní živočišné tuky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15</cp:revision>
  <dcterms:created xsi:type="dcterms:W3CDTF">2013-08-20T07:23:50Z</dcterms:created>
  <dcterms:modified xsi:type="dcterms:W3CDTF">2014-04-18T17:35:17Z</dcterms:modified>
</cp:coreProperties>
</file>