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9" r:id="rId11"/>
    <p:sldId id="268" r:id="rId12"/>
    <p:sldId id="266" r:id="rId13"/>
    <p:sldId id="270" r:id="rId14"/>
    <p:sldId id="271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lachetka-kal.jpg" TargetMode="External"/><Relationship Id="rId2" Type="http://schemas.openxmlformats.org/officeDocument/2006/relationships/hyperlink" Target="http://commons.wikimedia.org/wiki/File:Kalol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lite_crystal.jpg" TargetMode="External"/><Relationship Id="rId2" Type="http://schemas.openxmlformats.org/officeDocument/2006/relationships/hyperlink" Target="http://commons.wikimedia.org/wiki/File:Chlorid_sodn%C3%B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Simple_chem_distillation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tillation_Column.png" TargetMode="External"/><Relationship Id="rId2" Type="http://schemas.openxmlformats.org/officeDocument/2006/relationships/hyperlink" Target="http://commons.wikimedia.org/wiki/File:Colonne_distillazio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163935"/>
              </p:ext>
            </p:extLst>
          </p:nvPr>
        </p:nvGraphicFramePr>
        <p:xfrm>
          <a:off x="474492" y="1927027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CHE.0106.1F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Směsi látek - metody oddělování směsí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vlastnostmi směsí a popisuje metody jejich oddělení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Filtrace, kalolis, krystalizace,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sacharósa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glukósa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fruktósa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 kyselina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citronová, chlorid sodný, destilace, bod varu, kondenzace,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sedimentace, hustota, odstřeďování, odstředivá síla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Metody oddělování směsí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0223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Směsi látek - metody </a:t>
            </a:r>
            <a:r>
              <a:rPr lang="cs-CZ" b="1" dirty="0"/>
              <a:t>oddělování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>
                <a:solidFill>
                  <a:srgbClr val="FF0000"/>
                </a:solidFill>
              </a:rPr>
              <a:t>Filtrace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oddělení pevné látky rozptýlené </a:t>
            </a:r>
            <a:r>
              <a:rPr lang="cs-CZ" dirty="0"/>
              <a:t>v kapalině </a:t>
            </a:r>
            <a:r>
              <a:rPr lang="cs-CZ" dirty="0" smtClean="0"/>
              <a:t>průchodem </a:t>
            </a:r>
            <a:r>
              <a:rPr lang="cs-CZ" dirty="0"/>
              <a:t>pórovitým </a:t>
            </a:r>
            <a:r>
              <a:rPr lang="cs-CZ" dirty="0" smtClean="0"/>
              <a:t>materiálem</a:t>
            </a:r>
          </a:p>
          <a:p>
            <a:r>
              <a:rPr lang="cs-CZ" dirty="0" smtClean="0"/>
              <a:t>na </a:t>
            </a:r>
            <a:r>
              <a:rPr lang="cs-CZ" dirty="0"/>
              <a:t>pórovitém materiálu se pevná látka zachytí, </a:t>
            </a:r>
            <a:r>
              <a:rPr lang="cs-CZ" dirty="0" smtClean="0"/>
              <a:t>kapalina jím projde</a:t>
            </a:r>
            <a:endParaRPr lang="cs-CZ" dirty="0"/>
          </a:p>
          <a:p>
            <a:r>
              <a:rPr lang="cs-CZ" dirty="0" smtClean="0"/>
              <a:t>velikost </a:t>
            </a:r>
            <a:r>
              <a:rPr lang="cs-CZ" dirty="0"/>
              <a:t>oddělených částic je </a:t>
            </a:r>
            <a:r>
              <a:rPr lang="cs-CZ" dirty="0" smtClean="0"/>
              <a:t>dána </a:t>
            </a:r>
            <a:r>
              <a:rPr lang="cs-CZ" dirty="0"/>
              <a:t>velikostí pórů dělícího </a:t>
            </a:r>
            <a:r>
              <a:rPr lang="cs-CZ" dirty="0" smtClean="0"/>
              <a:t>materiálu </a:t>
            </a:r>
          </a:p>
          <a:p>
            <a:r>
              <a:rPr lang="cs-CZ" dirty="0" smtClean="0"/>
              <a:t>částice</a:t>
            </a:r>
            <a:r>
              <a:rPr lang="cs-CZ" dirty="0"/>
              <a:t>, jejichž rozměr je menší, než velikost pórů </a:t>
            </a:r>
            <a:r>
              <a:rPr lang="cs-CZ" dirty="0" smtClean="0"/>
              <a:t>filtračního </a:t>
            </a:r>
            <a:r>
              <a:rPr lang="cs-CZ" dirty="0"/>
              <a:t>materiálu se při filtraci </a:t>
            </a:r>
            <a:r>
              <a:rPr lang="cs-CZ" dirty="0" smtClean="0"/>
              <a:t>neoddělí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26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využití filtrace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praxi se používají různé typy filtrů na různém principu </a:t>
            </a:r>
            <a:r>
              <a:rPr lang="cs-CZ" dirty="0" smtClean="0"/>
              <a:t>konstrukce</a:t>
            </a:r>
          </a:p>
          <a:p>
            <a:r>
              <a:rPr lang="cs-CZ" dirty="0" smtClean="0"/>
              <a:t>v </a:t>
            </a:r>
            <a:r>
              <a:rPr lang="cs-CZ" dirty="0"/>
              <a:t>potravinářském průmyslu se filtruje např. </a:t>
            </a:r>
            <a:r>
              <a:rPr lang="cs-CZ" dirty="0" smtClean="0"/>
              <a:t>pivo, </a:t>
            </a:r>
            <a:r>
              <a:rPr lang="cs-CZ" dirty="0"/>
              <a:t>dále se filtrace používá při čištění šťáv při výrobě cukru apod.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52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kalolis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zařízení k </a:t>
            </a:r>
            <a:r>
              <a:rPr lang="cs-CZ" dirty="0" smtClean="0"/>
              <a:t>tlakové filtraci kapalin – výroba piva, cukru a čištění odpadních vod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Obr.č.1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commons.wikimedia.org/wiki/File:Kalolis.jpg</a:t>
            </a:r>
            <a:r>
              <a:rPr lang="cs-CZ" sz="800" dirty="0"/>
              <a:t>                                                    Obr.č.2: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commons.wikimedia.org/wiki/File:Plachetka-kal.jpg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3140968"/>
            <a:ext cx="3360373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148275"/>
            <a:ext cx="3350630" cy="2512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893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>
                <a:solidFill>
                  <a:srgbClr val="FF0000"/>
                </a:solidFill>
              </a:rPr>
              <a:t>Krystalizace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vylučování tuhé látky v krystalech z přesyceného roztoku nebo vylučování tuhé látky při tuhnutí </a:t>
            </a:r>
            <a:r>
              <a:rPr lang="cs-CZ" dirty="0" smtClean="0"/>
              <a:t>taveniny</a:t>
            </a:r>
            <a:endParaRPr lang="cs-CZ" dirty="0"/>
          </a:p>
          <a:p>
            <a:pPr marL="0" indent="0">
              <a:buNone/>
            </a:pPr>
            <a:r>
              <a:rPr lang="cs-CZ" i="1" dirty="0" smtClean="0"/>
              <a:t>    a) </a:t>
            </a:r>
            <a:r>
              <a:rPr lang="cs-CZ" b="1" i="1" dirty="0" smtClean="0"/>
              <a:t>volná</a:t>
            </a:r>
            <a:r>
              <a:rPr lang="cs-CZ" dirty="0" smtClean="0"/>
              <a:t> </a:t>
            </a:r>
            <a:r>
              <a:rPr lang="cs-CZ" dirty="0"/>
              <a:t>- při ní je roztok ponechán v klidu a vytváří se malé množství velkých </a:t>
            </a:r>
            <a:r>
              <a:rPr lang="cs-CZ" dirty="0" smtClean="0"/>
              <a:t>krystalů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b) </a:t>
            </a:r>
            <a:r>
              <a:rPr lang="cs-CZ" b="1" i="1" dirty="0" smtClean="0"/>
              <a:t>rušená</a:t>
            </a:r>
            <a:r>
              <a:rPr lang="cs-CZ" b="1" dirty="0" smtClean="0"/>
              <a:t> </a:t>
            </a:r>
            <a:r>
              <a:rPr lang="cs-CZ" dirty="0" smtClean="0"/>
              <a:t>- roztok </a:t>
            </a:r>
            <a:r>
              <a:rPr lang="cs-CZ" dirty="0"/>
              <a:t>se promíchává a vzniká velké množství malých </a:t>
            </a:r>
            <a:r>
              <a:rPr lang="cs-CZ" dirty="0" smtClean="0"/>
              <a:t>krystalků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81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b="1" i="1" dirty="0" smtClean="0"/>
              <a:t>využití krystalizace</a:t>
            </a:r>
            <a:r>
              <a:rPr lang="cs-CZ" i="1" dirty="0"/>
              <a:t/>
            </a:r>
            <a:br>
              <a:rPr lang="cs-CZ" i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</a:t>
            </a:r>
            <a:r>
              <a:rPr lang="cs-CZ" dirty="0"/>
              <a:t>cukru (krystalizace sacharózy ze šťáv</a:t>
            </a:r>
            <a:r>
              <a:rPr lang="cs-CZ" dirty="0" smtClean="0"/>
              <a:t>)</a:t>
            </a:r>
          </a:p>
          <a:p>
            <a:r>
              <a:rPr lang="cs-CZ" dirty="0" smtClean="0"/>
              <a:t>výroba </a:t>
            </a:r>
            <a:r>
              <a:rPr lang="cs-CZ" dirty="0"/>
              <a:t>kyseliny </a:t>
            </a:r>
            <a:r>
              <a:rPr lang="cs-CZ" dirty="0" smtClean="0"/>
              <a:t>citronové </a:t>
            </a:r>
          </a:p>
          <a:p>
            <a:r>
              <a:rPr lang="cs-CZ" dirty="0" smtClean="0"/>
              <a:t>nevítaným </a:t>
            </a:r>
            <a:r>
              <a:rPr lang="cs-CZ" dirty="0"/>
              <a:t>jevem je krystalizace cukrů v ovocných </a:t>
            </a:r>
            <a:r>
              <a:rPr lang="cs-CZ" dirty="0" smtClean="0"/>
              <a:t>sirupech</a:t>
            </a:r>
            <a:r>
              <a:rPr lang="cs-CZ" dirty="0"/>
              <a:t> </a:t>
            </a:r>
            <a:r>
              <a:rPr lang="cs-CZ" dirty="0" smtClean="0"/>
              <a:t>- rozklad sacharózy </a:t>
            </a:r>
            <a:r>
              <a:rPr lang="cs-CZ" dirty="0"/>
              <a:t>na fruktózu a glukózu a následující krystalizace méně rozpustné </a:t>
            </a:r>
            <a:r>
              <a:rPr lang="cs-CZ" dirty="0" smtClean="0"/>
              <a:t>fruktózy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25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Chlorid sodný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Kuchyňská sůl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             Obr.č.3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commons.wikimedia.org/wiki/File:Chlorid_sodn%C3%BD.JPG</a:t>
            </a:r>
            <a:r>
              <a:rPr lang="cs-CZ" sz="900" dirty="0"/>
              <a:t> </a:t>
            </a:r>
            <a:r>
              <a:rPr lang="cs-CZ" sz="900" dirty="0" smtClean="0"/>
              <a:t>                   Obr.č.4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commons.wikimedia.org/wiki/File:Halite_crystal.jpg</a:t>
            </a:r>
            <a:r>
              <a:rPr lang="cs-CZ" sz="900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190750"/>
            <a:ext cx="3594274" cy="275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190750"/>
            <a:ext cx="3118931" cy="275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1641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Destilace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destilace </a:t>
            </a:r>
            <a:r>
              <a:rPr lang="cs-CZ" dirty="0"/>
              <a:t>je oddělování navzájem mísitelných kapalin na základě rozdílného bodu </a:t>
            </a:r>
            <a:r>
              <a:rPr lang="cs-CZ" dirty="0" smtClean="0"/>
              <a:t>varu </a:t>
            </a:r>
            <a:endParaRPr lang="cs-CZ" dirty="0"/>
          </a:p>
          <a:p>
            <a:r>
              <a:rPr lang="cs-CZ" dirty="0" smtClean="0"/>
              <a:t>při </a:t>
            </a:r>
            <a:r>
              <a:rPr lang="cs-CZ" dirty="0"/>
              <a:t>zahřívání se začíná nejprve vypařovat složka s nejnižším bodem </a:t>
            </a:r>
            <a:r>
              <a:rPr lang="cs-CZ" dirty="0" smtClean="0"/>
              <a:t>varu, její </a:t>
            </a:r>
            <a:r>
              <a:rPr lang="cs-CZ" dirty="0"/>
              <a:t>páry přecházejí do chladicí sekce, v níž se ochladí a zkapalní (zkondenzují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16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laboratorní destilace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pPr marL="0" indent="0">
              <a:buNone/>
            </a:pPr>
            <a:r>
              <a:rPr lang="cs-CZ" sz="800" smtClean="0"/>
              <a:t>                         Obr.č.5: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commons.wikimedia.org/wiki/File:Simple_chem_distillation.PNG</a:t>
            </a: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6169"/>
            <a:ext cx="3048000" cy="342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535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průmyslová destilace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900" dirty="0" smtClean="0"/>
              <a:t>                           Obr.č.6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commons.wikimedia.org/wiki/File:Colonne_distillazione.jpg</a:t>
            </a:r>
            <a:r>
              <a:rPr lang="cs-CZ" sz="900" dirty="0"/>
              <a:t>    </a:t>
            </a:r>
            <a:r>
              <a:rPr lang="cs-CZ" sz="900" dirty="0" smtClean="0"/>
              <a:t>                   </a:t>
            </a:r>
            <a:r>
              <a:rPr lang="cs-CZ" sz="900" dirty="0"/>
              <a:t>Obr.č.7: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commons.wikimedia.org/wiki/File:Distillation_Column.png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</a:t>
            </a:r>
          </a:p>
          <a:p>
            <a:endParaRPr lang="cs-CZ" sz="9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609" y="1916475"/>
            <a:ext cx="2764271" cy="3637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476"/>
            <a:ext cx="2506272" cy="3638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20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využití </a:t>
            </a:r>
            <a:r>
              <a:rPr lang="cs-CZ" b="1" i="1" dirty="0" smtClean="0"/>
              <a:t>destilace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potravinářském </a:t>
            </a:r>
            <a:r>
              <a:rPr lang="cs-CZ" dirty="0"/>
              <a:t>průmyslu -</a:t>
            </a:r>
            <a:r>
              <a:rPr lang="cs-CZ" dirty="0" smtClean="0"/>
              <a:t> </a:t>
            </a:r>
            <a:r>
              <a:rPr lang="cs-CZ" dirty="0"/>
              <a:t>výroba lihu a destilátů (destilovaných lihovin</a:t>
            </a:r>
            <a:r>
              <a:rPr lang="cs-CZ" dirty="0" smtClean="0"/>
              <a:t>)</a:t>
            </a:r>
          </a:p>
          <a:p>
            <a:r>
              <a:rPr lang="cs-CZ" dirty="0" smtClean="0"/>
              <a:t>technické využití - výroba kyslíku a dusíku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9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Sedimentace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</a:t>
            </a:r>
            <a:r>
              <a:rPr lang="cs-CZ" dirty="0" smtClean="0"/>
              <a:t>klesání </a:t>
            </a:r>
            <a:r>
              <a:rPr lang="cs-CZ" dirty="0"/>
              <a:t>částic v prostředí </a:t>
            </a:r>
            <a:r>
              <a:rPr lang="cs-CZ" dirty="0" smtClean="0"/>
              <a:t>kapalném, </a:t>
            </a:r>
            <a:r>
              <a:rPr lang="cs-CZ" dirty="0"/>
              <a:t>nebo plynném na základě </a:t>
            </a:r>
            <a:r>
              <a:rPr lang="cs-CZ" dirty="0" smtClean="0"/>
              <a:t>rozdílné </a:t>
            </a:r>
            <a:r>
              <a:rPr lang="cs-CZ" dirty="0"/>
              <a:t>hustoty částic a </a:t>
            </a:r>
            <a:r>
              <a:rPr lang="cs-CZ" dirty="0" smtClean="0"/>
              <a:t>prostředí</a:t>
            </a:r>
            <a:endParaRPr lang="cs-CZ" dirty="0"/>
          </a:p>
          <a:p>
            <a:r>
              <a:rPr lang="cs-CZ" dirty="0" smtClean="0"/>
              <a:t>nejdříve sedimentují </a:t>
            </a:r>
            <a:r>
              <a:rPr lang="cs-CZ" dirty="0"/>
              <a:t>částice s největší </a:t>
            </a:r>
            <a:r>
              <a:rPr lang="cs-CZ" dirty="0" smtClean="0"/>
              <a:t>hustotou (částice</a:t>
            </a:r>
            <a:r>
              <a:rPr lang="cs-CZ" dirty="0"/>
              <a:t>, jejichž </a:t>
            </a:r>
            <a:r>
              <a:rPr lang="cs-CZ" dirty="0" smtClean="0"/>
              <a:t>hustota, </a:t>
            </a:r>
            <a:r>
              <a:rPr lang="cs-CZ" dirty="0"/>
              <a:t>hustotu prostředí </a:t>
            </a:r>
            <a:r>
              <a:rPr lang="cs-CZ" dirty="0" smtClean="0"/>
              <a:t>- kapaliny </a:t>
            </a:r>
            <a:r>
              <a:rPr lang="cs-CZ" dirty="0"/>
              <a:t>nebo </a:t>
            </a:r>
            <a:r>
              <a:rPr lang="cs-CZ" dirty="0" smtClean="0"/>
              <a:t>plynu, </a:t>
            </a:r>
            <a:r>
              <a:rPr lang="cs-CZ" dirty="0"/>
              <a:t>nejvíce </a:t>
            </a:r>
            <a:r>
              <a:rPr lang="cs-CZ" dirty="0" smtClean="0"/>
              <a:t>převyšuje 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6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příklady sedimentace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výroba sušeného mléka - ve vrcholu </a:t>
            </a:r>
            <a:r>
              <a:rPr lang="cs-CZ" dirty="0"/>
              <a:t>sušicí </a:t>
            </a:r>
            <a:r>
              <a:rPr lang="cs-CZ" dirty="0" smtClean="0"/>
              <a:t>věže se </a:t>
            </a:r>
            <a:r>
              <a:rPr lang="cs-CZ" dirty="0"/>
              <a:t>rozstřikuje kapalná </a:t>
            </a:r>
            <a:r>
              <a:rPr lang="cs-CZ" dirty="0" smtClean="0"/>
              <a:t>surovina - průchodem </a:t>
            </a:r>
            <a:r>
              <a:rPr lang="cs-CZ" dirty="0"/>
              <a:t>sušící </a:t>
            </a:r>
            <a:r>
              <a:rPr lang="cs-CZ" dirty="0" smtClean="0"/>
              <a:t>věže </a:t>
            </a:r>
            <a:r>
              <a:rPr lang="cs-CZ" dirty="0"/>
              <a:t>schne v jemných částečkách, </a:t>
            </a:r>
            <a:r>
              <a:rPr lang="cs-CZ" dirty="0" smtClean="0"/>
              <a:t>ty  sedimentují na dno </a:t>
            </a:r>
            <a:r>
              <a:rPr lang="cs-CZ" dirty="0"/>
              <a:t>věže </a:t>
            </a:r>
            <a:endParaRPr lang="cs-CZ" dirty="0" smtClean="0"/>
          </a:p>
          <a:p>
            <a:r>
              <a:rPr lang="cs-CZ" dirty="0" smtClean="0"/>
              <a:t>výroba škrobu – pevná látka v kapalině – škrobové mléko</a:t>
            </a:r>
          </a:p>
          <a:p>
            <a:r>
              <a:rPr lang="cs-CZ" dirty="0" smtClean="0"/>
              <a:t>nepříjemným </a:t>
            </a:r>
            <a:r>
              <a:rPr lang="cs-CZ" dirty="0"/>
              <a:t>jevem je sedimentace částeček prachu a mikroorganismů ze vzduchu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30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>
                <a:solidFill>
                  <a:srgbClr val="FF0000"/>
                </a:solidFill>
              </a:rPr>
              <a:t>Odstřeďování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oddělování látek na základě jejich rozdílné </a:t>
            </a:r>
            <a:r>
              <a:rPr lang="cs-CZ" dirty="0" smtClean="0"/>
              <a:t>hustoty</a:t>
            </a:r>
          </a:p>
          <a:p>
            <a:r>
              <a:rPr lang="cs-CZ" dirty="0" smtClean="0"/>
              <a:t>k </a:t>
            </a:r>
            <a:r>
              <a:rPr lang="cs-CZ" dirty="0"/>
              <a:t>oddělování látek využívá odstředivé síly </a:t>
            </a:r>
            <a:r>
              <a:rPr lang="cs-CZ" b="1" i="1" dirty="0" smtClean="0"/>
              <a:t>F</a:t>
            </a:r>
          </a:p>
          <a:p>
            <a:r>
              <a:rPr lang="cs-CZ" dirty="0" smtClean="0"/>
              <a:t>čím je větší </a:t>
            </a:r>
            <a:r>
              <a:rPr lang="cs-CZ" dirty="0"/>
              <a:t>frekvence otáčení tím </a:t>
            </a:r>
            <a:r>
              <a:rPr lang="cs-CZ" dirty="0" smtClean="0"/>
              <a:t>bude oddělování dokonalejší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926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Využití odstřeďování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oddělování </a:t>
            </a:r>
            <a:r>
              <a:rPr lang="cs-CZ" dirty="0"/>
              <a:t>mléčného tuku od mléka,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ddělování </a:t>
            </a:r>
            <a:r>
              <a:rPr lang="cs-CZ" dirty="0"/>
              <a:t>tuků a vody při vytavování tukové tkáně horkou vodou, </a:t>
            </a:r>
            <a:endParaRPr lang="cs-CZ" dirty="0" smtClean="0"/>
          </a:p>
          <a:p>
            <a:r>
              <a:rPr lang="cs-CZ" dirty="0" smtClean="0"/>
              <a:t>oddělování </a:t>
            </a:r>
            <a:r>
              <a:rPr lang="cs-CZ" dirty="0"/>
              <a:t>škvarkové drtě z taveného sádla</a:t>
            </a:r>
            <a:r>
              <a:rPr lang="cs-CZ" dirty="0" smtClean="0"/>
              <a:t>,</a:t>
            </a:r>
          </a:p>
          <a:p>
            <a:r>
              <a:rPr lang="cs-CZ" dirty="0" smtClean="0"/>
              <a:t>oddělování </a:t>
            </a:r>
            <a:r>
              <a:rPr lang="cs-CZ" dirty="0"/>
              <a:t>krystalů cukru od sirobu apod.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02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čem je podstata filtrace ?</a:t>
            </a:r>
          </a:p>
          <a:p>
            <a:r>
              <a:rPr lang="cs-CZ" dirty="0" smtClean="0"/>
              <a:t>Kde se využívá filtrace ?</a:t>
            </a:r>
          </a:p>
          <a:p>
            <a:r>
              <a:rPr lang="cs-CZ" dirty="0" smtClean="0"/>
              <a:t>Co je podstatou destilace a jaké je její technické využití ?</a:t>
            </a:r>
          </a:p>
          <a:p>
            <a:r>
              <a:rPr lang="cs-CZ" dirty="0" smtClean="0"/>
              <a:t>Kde využijeme sedimentaci v potravinářství ?</a:t>
            </a:r>
          </a:p>
          <a:p>
            <a:r>
              <a:rPr lang="cs-CZ" smtClean="0"/>
              <a:t>Uveď jaké </a:t>
            </a:r>
            <a:r>
              <a:rPr lang="cs-CZ" dirty="0" smtClean="0"/>
              <a:t>fyzikální zákonitosti využijeme při odstřeďování.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09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634</Words>
  <Application>Microsoft Office PowerPoint</Application>
  <PresentationFormat>Předvádění na obrazovce (4:3)</PresentationFormat>
  <Paragraphs>145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Směsi látek - metody oddělování</vt:lpstr>
      <vt:lpstr> Filtrace </vt:lpstr>
      <vt:lpstr>využití filtrace</vt:lpstr>
      <vt:lpstr>kalolis</vt:lpstr>
      <vt:lpstr> Krystalizace </vt:lpstr>
      <vt:lpstr> využití krystalizace </vt:lpstr>
      <vt:lpstr>Chlorid sodný</vt:lpstr>
      <vt:lpstr>Destilace</vt:lpstr>
      <vt:lpstr>laboratorní destilace</vt:lpstr>
      <vt:lpstr>průmyslová destilace</vt:lpstr>
      <vt:lpstr>využití destilace</vt:lpstr>
      <vt:lpstr>Sedimentace</vt:lpstr>
      <vt:lpstr>příklady sedimentace</vt:lpstr>
      <vt:lpstr> Odstřeďování </vt:lpstr>
      <vt:lpstr>Využití odstřeďování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74</cp:revision>
  <dcterms:created xsi:type="dcterms:W3CDTF">2012-10-23T21:39:56Z</dcterms:created>
  <dcterms:modified xsi:type="dcterms:W3CDTF">2014-06-05T08:30:23Z</dcterms:modified>
</cp:coreProperties>
</file>