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83" r:id="rId4"/>
    <p:sldId id="284" r:id="rId5"/>
    <p:sldId id="287" r:id="rId6"/>
    <p:sldId id="285" r:id="rId7"/>
    <p:sldId id="288" r:id="rId8"/>
    <p:sldId id="286" r:id="rId9"/>
    <p:sldId id="289" r:id="rId10"/>
    <p:sldId id="290" r:id="rId11"/>
    <p:sldId id="282" r:id="rId12"/>
    <p:sldId id="29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552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8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694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895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280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394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158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0356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3880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1713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282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00F2D3-8371-4E77-A38E-B0C74D3AA761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1F1DF-C276-474A-AC0B-7E33E9D1CE9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23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ommons.wikimedia.org/wiki/File:Chloroform_3D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smotic_pressure_on_blood_cells_diagram.svg" TargetMode="External"/><Relationship Id="rId2" Type="http://schemas.openxmlformats.org/officeDocument/2006/relationships/hyperlink" Target="http://commons.wikimedia.org/wiki/File:Leaf_1_web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Corn_Stover_Tar_from_Pyrolysis_by_Microwave_Heating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ommons.wikimedia.org/wiki/File:Roasted_coffee_beans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ommons.wikimedia.org/wiki/File:4_grain_phenobarb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54119979"/>
              </p:ext>
            </p:extLst>
          </p:nvPr>
        </p:nvGraphicFramePr>
        <p:xfrm>
          <a:off x="539552" y="1927027"/>
          <a:ext cx="8129956" cy="33332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CHE.0315.2E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Heterocyklické sloučeniny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406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podstatou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a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názvy heterocyklických sloučenin a s jejich významem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Heterocyklické, furan, pyrrol,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thiofen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thiazol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pyridin,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pyrimidin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7.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3903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</a:pPr>
            <a:r>
              <a:rPr lang="cs-CZ" b="1" dirty="0"/>
              <a:t>CHEMIE -  </a:t>
            </a:r>
            <a:r>
              <a:rPr lang="cs-CZ" dirty="0"/>
              <a:t>Heterocyklické sloučeniny</a:t>
            </a:r>
            <a:endParaRPr lang="cs-CZ" dirty="0">
              <a:latin typeface="Arial CE" pitchFamily="34" charset="-18"/>
              <a:ea typeface="Calibri"/>
              <a:cs typeface="Times New Roman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2311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9063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Heterocyklické </a:t>
            </a:r>
            <a:r>
              <a:rPr lang="cs-CZ" b="1" dirty="0"/>
              <a:t>sloučeniny</a:t>
            </a:r>
          </a:p>
        </p:txBody>
      </p:sp>
    </p:spTree>
    <p:extLst>
      <p:ext uri="{BB962C8B-B14F-4D97-AF65-F5344CB8AC3E}">
        <p14:creationId xmlns:p14="http://schemas.microsoft.com/office/powerpoint/2010/main" xmlns="" val="1058368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pětičlenné, nebo šestičlenné </a:t>
            </a:r>
            <a:r>
              <a:rPr lang="cs-CZ" dirty="0"/>
              <a:t>cyklické </a:t>
            </a:r>
            <a:r>
              <a:rPr lang="cs-CZ" dirty="0" smtClean="0"/>
              <a:t>organické sloučeniny, </a:t>
            </a:r>
          </a:p>
          <a:p>
            <a:r>
              <a:rPr lang="cs-CZ" dirty="0" smtClean="0"/>
              <a:t>kromě atomů uhlíku obsahují </a:t>
            </a:r>
            <a:r>
              <a:rPr lang="cs-CZ" dirty="0"/>
              <a:t>v </a:t>
            </a:r>
            <a:r>
              <a:rPr lang="cs-CZ" dirty="0" smtClean="0"/>
              <a:t>uzavřeném řetězci i atomy jiných prvků – kyslík, dusík, případně síru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365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pětičlenné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/>
              <a:t>Furan</a:t>
            </a:r>
          </a:p>
          <a:p>
            <a:r>
              <a:rPr lang="cs-CZ" dirty="0" smtClean="0"/>
              <a:t>bezbarvá</a:t>
            </a:r>
            <a:r>
              <a:rPr lang="cs-CZ" dirty="0"/>
              <a:t>, </a:t>
            </a:r>
            <a:r>
              <a:rPr lang="cs-CZ" dirty="0" smtClean="0"/>
              <a:t>toxická, těkavá kapalina s podobnou vůní jako chloroform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Obr.č.1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commons.wikimedia.org/wiki/File:Chloroform_3D.svg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02713"/>
            <a:ext cx="2185540" cy="182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7216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i="1" dirty="0"/>
              <a:t>Pyrrol</a:t>
            </a:r>
            <a:r>
              <a:rPr lang="cs-CZ" i="1" dirty="0"/>
              <a:t> </a:t>
            </a:r>
          </a:p>
          <a:p>
            <a:r>
              <a:rPr lang="cs-CZ" dirty="0"/>
              <a:t>bezbarvá nepříjemně páchnoucí toxická kapalina,  výskyt - v černouhelném dehtu, chlorofylu a </a:t>
            </a:r>
            <a:r>
              <a:rPr lang="cs-CZ" dirty="0" smtClean="0"/>
              <a:t>hemoglobinu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 </a:t>
            </a:r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Obr.č.2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commons.wikimedia.org/wiki/File:Leaf_1_web.jpg</a:t>
            </a:r>
            <a:r>
              <a:rPr lang="cs-CZ" sz="900" dirty="0" smtClean="0"/>
              <a:t>                           Obr.č.3</a:t>
            </a:r>
            <a:r>
              <a:rPr lang="cs-CZ" sz="900" dirty="0"/>
              <a:t>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commons.wikimedia.org/wiki/File:Osmotic_pressure_on_blood_cells_diagram.svg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      </a:t>
            </a:r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8519" y="3284984"/>
            <a:ext cx="2815726" cy="2121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2114" y="3284984"/>
            <a:ext cx="4053213" cy="2121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0829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i="1" dirty="0" err="1" smtClean="0"/>
              <a:t>Thiofen</a:t>
            </a:r>
            <a:endParaRPr lang="cs-CZ" b="1" i="1" dirty="0" smtClean="0"/>
          </a:p>
          <a:p>
            <a:r>
              <a:rPr lang="cs-CZ" dirty="0" smtClean="0"/>
              <a:t>Obsažen v černouhelném dehtu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 Obr.č.4: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commons.wikimedia.org/wiki/File:Corn_Stover_Tar_from_Pyrolysis_by_Microwave_Heating.jpg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b="1" i="1" dirty="0" smtClean="0"/>
          </a:p>
          <a:p>
            <a:endParaRPr lang="cs-CZ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08920"/>
            <a:ext cx="2088232" cy="2930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2026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err="1"/>
              <a:t>Thiazol</a:t>
            </a:r>
            <a:endParaRPr lang="cs-CZ" b="1" i="1" dirty="0"/>
          </a:p>
          <a:p>
            <a:r>
              <a:rPr lang="cs-CZ" dirty="0" smtClean="0"/>
              <a:t>Obsažen </a:t>
            </a:r>
            <a:r>
              <a:rPr lang="cs-CZ" dirty="0"/>
              <a:t>v penicilinu a vitaminu B1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229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šestičlenné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dirty="0" smtClean="0"/>
              <a:t>Pyridin</a:t>
            </a:r>
          </a:p>
          <a:p>
            <a:r>
              <a:rPr lang="cs-CZ" dirty="0" smtClean="0"/>
              <a:t>Kapalina nepříjemného zápachu - denaturace </a:t>
            </a:r>
            <a:r>
              <a:rPr lang="cs-CZ" dirty="0" err="1" smtClean="0"/>
              <a:t>ethanolu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139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err="1"/>
              <a:t>Pyrimidin</a:t>
            </a:r>
            <a:endParaRPr lang="cs-CZ" b="1" i="1" dirty="0"/>
          </a:p>
          <a:p>
            <a:r>
              <a:rPr lang="cs-CZ" dirty="0"/>
              <a:t>Je součástí nukleových kyselin, </a:t>
            </a:r>
            <a:r>
              <a:rPr lang="cs-CZ" dirty="0" smtClean="0"/>
              <a:t>kofeinu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Obr.č.5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commons.wikimedia.org/wiki/File:Roasted_coffee_beans.jpg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endParaRPr lang="cs-CZ" sz="800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6208" y="2996952"/>
            <a:ext cx="3072342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4131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 barbiturátů – léčiva působící tlumícím </a:t>
            </a:r>
            <a:r>
              <a:rPr lang="cs-CZ" dirty="0"/>
              <a:t>účinkem na nervovou </a:t>
            </a:r>
            <a:r>
              <a:rPr lang="cs-CZ" dirty="0" smtClean="0"/>
              <a:t>soustavu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</a:t>
            </a:r>
            <a:r>
              <a:rPr lang="cs-CZ" sz="800" dirty="0"/>
              <a:t>Obr.č.6</a:t>
            </a:r>
            <a:r>
              <a:rPr lang="cs-CZ" sz="800"/>
              <a:t>: </a:t>
            </a:r>
            <a:r>
              <a:rPr lang="cs-CZ" sz="800">
                <a:hlinkClick r:id="rId2"/>
              </a:rPr>
              <a:t>http://</a:t>
            </a:r>
            <a:r>
              <a:rPr lang="cs-CZ" sz="800" smtClean="0">
                <a:hlinkClick r:id="rId2"/>
              </a:rPr>
              <a:t>commons.wikimedia.org/wiki/File:4_grain_phenobarb.jpg</a:t>
            </a:r>
            <a:endParaRPr lang="cs-CZ" sz="80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664" y="2708920"/>
            <a:ext cx="2725200" cy="2766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15434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Vyjmenuj pětičlenné heterocyklické sloučeniny. </a:t>
            </a:r>
            <a:endParaRPr lang="cs-CZ" dirty="0"/>
          </a:p>
          <a:p>
            <a:r>
              <a:rPr lang="cs-CZ" dirty="0"/>
              <a:t>Které heterocyklické </a:t>
            </a:r>
            <a:r>
              <a:rPr lang="cs-CZ" dirty="0" smtClean="0"/>
              <a:t>sloučeniny mají vázaný dusík? </a:t>
            </a:r>
            <a:endParaRPr lang="cs-CZ" dirty="0"/>
          </a:p>
          <a:p>
            <a:r>
              <a:rPr lang="cs-CZ" dirty="0"/>
              <a:t>Která </a:t>
            </a:r>
            <a:r>
              <a:rPr lang="cs-CZ" dirty="0" smtClean="0"/>
              <a:t>heterocyklická sloučenina je </a:t>
            </a:r>
            <a:r>
              <a:rPr lang="cs-CZ" smtClean="0"/>
              <a:t>obsažena </a:t>
            </a:r>
            <a:r>
              <a:rPr lang="cs-CZ" smtClean="0"/>
              <a:t>v kofeinu</a:t>
            </a:r>
            <a:r>
              <a:rPr lang="cs-CZ" dirty="0" smtClean="0"/>
              <a:t>?</a:t>
            </a:r>
            <a:r>
              <a:rPr lang="cs-CZ" smtClean="0"/>
              <a:t> </a:t>
            </a:r>
            <a:endParaRPr lang="cs-CZ" dirty="0"/>
          </a:p>
          <a:p>
            <a:r>
              <a:rPr lang="cs-CZ" dirty="0" smtClean="0"/>
              <a:t>Které prvky jsou vázány v </a:t>
            </a:r>
            <a:r>
              <a:rPr lang="cs-CZ" dirty="0" err="1" smtClean="0"/>
              <a:t>thiazolu</a:t>
            </a:r>
            <a:r>
              <a:rPr lang="cs-CZ" dirty="0" smtClean="0"/>
              <a:t> a kde je obsažen?</a:t>
            </a:r>
          </a:p>
          <a:p>
            <a:r>
              <a:rPr lang="cs-CZ" dirty="0" smtClean="0"/>
              <a:t>Popiš pyrrol?</a:t>
            </a:r>
          </a:p>
        </p:txBody>
      </p:sp>
    </p:spTree>
    <p:extLst>
      <p:ext uri="{BB962C8B-B14F-4D97-AF65-F5344CB8AC3E}">
        <p14:creationId xmlns:p14="http://schemas.microsoft.com/office/powerpoint/2010/main" xmlns="" val="338206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</TotalTime>
  <Words>288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Heterocyklické sloučeniny</vt:lpstr>
      <vt:lpstr>Snímek 3</vt:lpstr>
      <vt:lpstr>pětičlenné</vt:lpstr>
      <vt:lpstr>Snímek 5</vt:lpstr>
      <vt:lpstr>Snímek 6</vt:lpstr>
      <vt:lpstr>Snímek 7</vt:lpstr>
      <vt:lpstr>šestičlenné</vt:lpstr>
      <vt:lpstr>Snímek 9</vt:lpstr>
      <vt:lpstr>Snímek 10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Reakce v živých organismech</dc:title>
  <dc:creator>Hajný</dc:creator>
  <cp:lastModifiedBy>Dum</cp:lastModifiedBy>
  <cp:revision>110</cp:revision>
  <dcterms:created xsi:type="dcterms:W3CDTF">2012-09-02T11:52:26Z</dcterms:created>
  <dcterms:modified xsi:type="dcterms:W3CDTF">2014-06-14T08:11:58Z</dcterms:modified>
</cp:coreProperties>
</file>