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4" r:id="rId2"/>
    <p:sldId id="256" r:id="rId3"/>
    <p:sldId id="257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09E0B9-EE22-4D0D-9E0D-B2DB9446E5A9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3A2F48-BB58-46C1-BDD0-3FF35B7606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7703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4448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A8AAD-867C-4416-9B27-E7DC9D290D6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EFC8E6A-BFC5-4408-9645-53C00DD221C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6093296"/>
            <a:ext cx="8280919" cy="5040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822537" y="1412776"/>
            <a:ext cx="5693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Technika obsluhy – </a:t>
            </a:r>
            <a:r>
              <a:rPr lang="cs-CZ" sz="2000" b="1" dirty="0" smtClean="0"/>
              <a:t>Vinárny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1039358"/>
              </p:ext>
            </p:extLst>
          </p:nvPr>
        </p:nvGraphicFramePr>
        <p:xfrm>
          <a:off x="467544" y="1910539"/>
          <a:ext cx="8280919" cy="37437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7710"/>
                <a:gridCol w="6423209"/>
              </a:tblGrid>
              <a:tr h="205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baseline="0" dirty="0" err="1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Hašová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TEO.1110.2F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Vinárny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Druhy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vináren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43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komplexně seznamuje žáky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jaké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 máme druhy vináren a jejich charakteristiky.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99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19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Denní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 vinárny, noční vinárny, </a:t>
                      </a:r>
                      <a:r>
                        <a:rPr lang="cs-CZ" sz="1000" baseline="0" dirty="0" err="1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sommelier</a:t>
                      </a:r>
                      <a:endParaRPr lang="cs-CZ" sz="1000" dirty="0">
                        <a:solidFill>
                          <a:schemeClr val="bg1"/>
                        </a:solidFill>
                        <a:latin typeface="Arial CE" pitchFamily="34" charset="-18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8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1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 </a:t>
                      </a:r>
                      <a:r>
                        <a:rPr lang="cs-CZ" sz="1000" baseline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</a:t>
                      </a:r>
                      <a:r>
                        <a:rPr lang="cs-CZ" sz="100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aseline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26270" marR="26270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2537" y="116632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55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Vinárny</a:t>
            </a:r>
            <a:endParaRPr lang="cs-CZ" sz="4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Denní vinárny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Provozní doba 9 – 23 hodin</a:t>
            </a:r>
          </a:p>
          <a:p>
            <a:r>
              <a:rPr lang="cs-CZ" dirty="0" smtClean="0"/>
              <a:t>Nabízíme zpravidla čepované víno</a:t>
            </a:r>
          </a:p>
          <a:p>
            <a:r>
              <a:rPr lang="cs-CZ" dirty="0" smtClean="0"/>
              <a:t>Sortiment – přírodně upravované pokrmy vhodné k vínu, sýry</a:t>
            </a:r>
          </a:p>
          <a:p>
            <a:r>
              <a:rPr lang="cs-CZ" dirty="0" smtClean="0"/>
              <a:t>Doplňkový sortiment – slané výrobky</a:t>
            </a:r>
          </a:p>
          <a:p>
            <a:r>
              <a:rPr lang="cs-CZ" dirty="0" smtClean="0"/>
              <a:t>Nabídka vína přes ulici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Noční vinárny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Zábavní střediska s hudbou a tancem</a:t>
            </a:r>
          </a:p>
          <a:p>
            <a:r>
              <a:rPr lang="cs-CZ" dirty="0" smtClean="0"/>
              <a:t>Zařízení je určeno pro delší pobyt hostů</a:t>
            </a:r>
          </a:p>
          <a:p>
            <a:r>
              <a:rPr lang="cs-CZ" dirty="0" smtClean="0"/>
              <a:t>Pro intimnější prostředí jsou vhodné boxy a tlumené osvětlení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Příprava na provoz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Stoly se prostírají bílými nebo barevnými ubrusy</a:t>
            </a:r>
          </a:p>
          <a:p>
            <a:r>
              <a:rPr lang="cs-CZ" dirty="0" smtClean="0"/>
              <a:t>Příprava inventáře pro servis nabízených vín</a:t>
            </a:r>
          </a:p>
          <a:p>
            <a:r>
              <a:rPr lang="cs-CZ" dirty="0" smtClean="0"/>
              <a:t>Důležitá je příprava zboží – správné uskladnění </a:t>
            </a:r>
          </a:p>
          <a:p>
            <a:r>
              <a:rPr lang="cs-CZ" dirty="0" smtClean="0"/>
              <a:t>Ve vinárně je vhodné umístit víno do </a:t>
            </a:r>
            <a:r>
              <a:rPr lang="cs-CZ" dirty="0" err="1" smtClean="0"/>
              <a:t>vinotéky</a:t>
            </a:r>
            <a:r>
              <a:rPr lang="cs-CZ" dirty="0" smtClean="0"/>
              <a:t>, která usnadní práci </a:t>
            </a:r>
            <a:r>
              <a:rPr lang="cs-CZ" dirty="0" err="1" smtClean="0"/>
              <a:t>sommeliera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Pravidla obsluhy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Pokrmy servírujeme jednoduchou obsluhou.</a:t>
            </a:r>
          </a:p>
          <a:p>
            <a:r>
              <a:rPr lang="cs-CZ" dirty="0" smtClean="0"/>
              <a:t>Po převzetí objednávky upravíme stůl hosta.</a:t>
            </a:r>
          </a:p>
          <a:p>
            <a:r>
              <a:rPr lang="cs-CZ" dirty="0" smtClean="0"/>
              <a:t>Pro servis nápojů používáme odpovídající inventář.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Pokrmy servírujeme …………….. obsluhou.</a:t>
            </a:r>
          </a:p>
          <a:p>
            <a:r>
              <a:rPr lang="cs-CZ" dirty="0" smtClean="0"/>
              <a:t>Jaké máme druhy vináren?</a:t>
            </a:r>
          </a:p>
          <a:p>
            <a:r>
              <a:rPr lang="cs-CZ" dirty="0" smtClean="0"/>
              <a:t>Jaký sortiment nabízíme v denních vinárnách?</a:t>
            </a:r>
          </a:p>
          <a:p>
            <a:r>
              <a:rPr lang="cs-CZ" dirty="0" smtClean="0"/>
              <a:t>O servis vína ve vinárně se stará ………………. .</a:t>
            </a:r>
          </a:p>
          <a:p>
            <a:r>
              <a:rPr lang="cs-CZ" dirty="0" smtClean="0"/>
              <a:t>Ve vinárně je vhodné umístit víno do ………… 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4389120"/>
          </a:xfrm>
          <a:effectLst>
            <a:outerShdw blurRad="50800" dist="50800" dir="5400000" algn="ctr" rotWithShape="0">
              <a:schemeClr val="accent3">
                <a:lumMod val="50000"/>
              </a:schemeClr>
            </a:outerShdw>
          </a:effectLst>
          <a:scene3d>
            <a:camera prst="orthographicFront"/>
            <a:lightRig rig="threePt" dir="t"/>
          </a:scene3d>
          <a:sp3d contourW="12700">
            <a:contourClr>
              <a:schemeClr val="accent3">
                <a:lumMod val="50000"/>
              </a:schemeClr>
            </a:contourClr>
          </a:sp3d>
        </p:spPr>
        <p:txBody>
          <a:bodyPr/>
          <a:lstStyle/>
          <a:p>
            <a:r>
              <a:rPr lang="cs-CZ" dirty="0" smtClean="0"/>
              <a:t>Salač, G., </a:t>
            </a:r>
            <a:r>
              <a:rPr lang="cs-CZ" i="1" dirty="0" smtClean="0"/>
              <a:t>Stolničení. </a:t>
            </a:r>
            <a:r>
              <a:rPr lang="cs-CZ" dirty="0" smtClean="0"/>
              <a:t>Praha: Fortuna. 2010 ISBN:8071687529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56</TotalTime>
  <Words>258</Words>
  <Application>Microsoft Office PowerPoint</Application>
  <PresentationFormat>Předvádění na obrazovce (4:3)</PresentationFormat>
  <Paragraphs>61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Vinárny</vt:lpstr>
      <vt:lpstr>Denní vinárny</vt:lpstr>
      <vt:lpstr>Noční vinárny</vt:lpstr>
      <vt:lpstr>Příprava na provoz</vt:lpstr>
      <vt:lpstr>Pravidla obsluhy</vt:lpstr>
      <vt:lpstr>Úkoly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Vinárny</dc:title>
  <dc:creator>hotelovka</dc:creator>
  <cp:lastModifiedBy>Dum</cp:lastModifiedBy>
  <cp:revision>10</cp:revision>
  <dcterms:created xsi:type="dcterms:W3CDTF">2013-09-28T16:21:52Z</dcterms:created>
  <dcterms:modified xsi:type="dcterms:W3CDTF">2014-06-14T19:23:05Z</dcterms:modified>
</cp:coreProperties>
</file>