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  <p:sldMasterId id="2147483708" r:id="rId3"/>
  </p:sldMasterIdLst>
  <p:notesMasterIdLst>
    <p:notesMasterId r:id="rId18"/>
  </p:notesMasterIdLst>
  <p:sldIdLst>
    <p:sldId id="270" r:id="rId4"/>
    <p:sldId id="271" r:id="rId5"/>
    <p:sldId id="258" r:id="rId6"/>
    <p:sldId id="259" r:id="rId7"/>
    <p:sldId id="260" r:id="rId8"/>
    <p:sldId id="263" r:id="rId9"/>
    <p:sldId id="264" r:id="rId10"/>
    <p:sldId id="265" r:id="rId11"/>
    <p:sldId id="266" r:id="rId12"/>
    <p:sldId id="261" r:id="rId13"/>
    <p:sldId id="262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 varScale="1">
        <p:scale>
          <a:sx n="110" d="100"/>
          <a:sy n="110" d="100"/>
        </p:scale>
        <p:origin x="163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0B2F88-FF51-454C-9FB1-243D8EC91587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AF7FE3-C635-4848-BA45-E12DFF7394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856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50DD928-F1EB-4B3D-B21C-E94F956EDA0C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D573FFF-742C-4C96-B54D-96649F5AA24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50DD928-F1EB-4B3D-B21C-E94F956EDA0C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D573FFF-742C-4C96-B54D-96649F5AA24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50DD928-F1EB-4B3D-B21C-E94F956EDA0C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50DD928-F1EB-4B3D-B21C-E94F956EDA0C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D573FFF-742C-4C96-B54D-96649F5AA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91397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3353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969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0576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392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60434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831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5014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33284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24324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3685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50DD928-F1EB-4B3D-B21C-E94F956EDA0C}" type="datetimeFigureOut">
              <a:rPr lang="cs-CZ"/>
              <a:pPr/>
              <a:t>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D573FFF-742C-4C96-B54D-96649F5AA24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0173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6773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50DD928-F1EB-4B3D-B21C-E94F956EDA0C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D573FFF-742C-4C96-B54D-96649F5AA241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9858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6244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63884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75960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50DD928-F1EB-4B3D-B21C-E94F956EDA0C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41563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25934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>
                <a:solidFill>
                  <a:srgbClr val="F4E7ED"/>
                </a:solidFill>
              </a:rPr>
              <a:pPr/>
              <a:t>4.6.2014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>
                <a:solidFill>
                  <a:srgbClr val="F4E7ED"/>
                </a:solidFill>
              </a:rPr>
              <a:pPr/>
              <a:t>‹#›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0824212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0DD928-F1EB-4B3D-B21C-E94F956EDA0C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73FFF-742C-4C96-B54D-96649F5AA241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30958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50DD928-F1EB-4B3D-B21C-E94F956EDA0C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D573FFF-742C-4C96-B54D-96649F5AA241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063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50DD928-F1EB-4B3D-B21C-E94F956EDA0C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D573FFF-742C-4C96-B54D-96649F5AA24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54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50DD928-F1EB-4B3D-B21C-E94F956EDA0C}" type="datetimeFigureOut">
              <a:rPr lang="cs-CZ" smtClean="0">
                <a:solidFill>
                  <a:srgbClr val="B13F9A"/>
                </a:solidFill>
              </a:rPr>
              <a:pPr/>
              <a:t>4.6.2014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D573FFF-742C-4C96-B54D-96649F5AA241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1551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5186267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GAZ.1406.1K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rgbClr val="FF0000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rgbClr val="FF0000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rgbClr val="FF0000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Odborná</a:t>
                      </a:r>
                      <a:r>
                        <a:rPr lang="cs-CZ" sz="900" baseline="0" dirty="0" smtClean="0">
                          <a:solidFill>
                            <a:srgbClr val="FF0000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významnost</a:t>
                      </a:r>
                      <a:endParaRPr lang="cs-CZ" sz="900" dirty="0">
                        <a:solidFill>
                          <a:srgbClr val="FF0000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test znalostí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 podmínkami skladování suchých potravin, vybavením suchých skladů.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Suché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sklady, teplota, vlhkost suchých skladů,  rošty, regály. 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16.10.2012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Gastronomická zařízení – </a:t>
            </a:r>
            <a:r>
              <a:rPr lang="cs-CZ" b="1" dirty="0" smtClean="0">
                <a:solidFill>
                  <a:prstClr val="black"/>
                </a:solidFill>
              </a:rPr>
              <a:t>suché sklady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340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533400"/>
            <a:ext cx="7488832" cy="2868168"/>
          </a:xfrm>
        </p:spPr>
        <p:txBody>
          <a:bodyPr/>
          <a:lstStyle/>
          <a:p>
            <a:r>
              <a:rPr lang="cs-CZ" sz="4800" dirty="0" smtClean="0"/>
              <a:t>Suché a chladné sklady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Popis skladů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256161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sklady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Bývají umístěné v nadzemní části objektu</a:t>
            </a:r>
          </a:p>
          <a:p>
            <a:r>
              <a:rPr lang="cs-CZ" sz="3200" dirty="0" smtClean="0"/>
              <a:t>Teplota ve skladu + 18°C</a:t>
            </a:r>
          </a:p>
          <a:p>
            <a:r>
              <a:rPr lang="cs-CZ" sz="3200" dirty="0" smtClean="0"/>
              <a:t>Vlhkost vzduchu50%</a:t>
            </a:r>
          </a:p>
          <a:p>
            <a:r>
              <a:rPr lang="cs-CZ" sz="3200" dirty="0" smtClean="0"/>
              <a:t>Okna musí být chráněná proti slunečnímu záření – žaluzie, </a:t>
            </a:r>
            <a:r>
              <a:rPr lang="cs-CZ" sz="3200" dirty="0" err="1" smtClean="0"/>
              <a:t>spec</a:t>
            </a:r>
            <a:r>
              <a:rPr lang="cs-CZ" sz="3200" dirty="0" smtClean="0"/>
              <a:t>. </a:t>
            </a:r>
            <a:r>
              <a:rPr lang="cs-CZ" sz="3200" dirty="0"/>
              <a:t>u</a:t>
            </a:r>
            <a:r>
              <a:rPr lang="cs-CZ" sz="3200" dirty="0" smtClean="0"/>
              <a:t>pravené sklo, modrým nátěrem</a:t>
            </a:r>
          </a:p>
          <a:p>
            <a:r>
              <a:rPr lang="cs-CZ" sz="3200" dirty="0" smtClean="0"/>
              <a:t>Ochrana proti vniknutí hlodavců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48273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0878" y="2400692"/>
            <a:ext cx="3391643" cy="3264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vera.tupa\AppData\Local\Microsoft\Windows\Temporary Internet Files\Content.IE5\YBGBDFJ6\MP90043054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7776864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104084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potravin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Uskladňujeme potraviny, které znehodnocuje vlhkost</a:t>
            </a:r>
          </a:p>
          <a:p>
            <a:r>
              <a:rPr lang="cs-CZ" sz="3200" dirty="0" smtClean="0"/>
              <a:t>Jsou to např. –  mouka, těstoviny, pekařské výrobky, luštěniny, mák,</a:t>
            </a:r>
            <a:r>
              <a:rPr lang="cs-CZ" sz="3200" dirty="0"/>
              <a:t> </a:t>
            </a:r>
            <a:r>
              <a:rPr lang="cs-CZ" sz="3200" dirty="0" smtClean="0"/>
              <a:t>sušené potraviny, cukr, cukrovinky, sůl, koření…………..</a:t>
            </a:r>
          </a:p>
          <a:p>
            <a:r>
              <a:rPr lang="cs-CZ" sz="3200" dirty="0" smtClean="0"/>
              <a:t>Aromatické potraviny skladujeme odděleně </a:t>
            </a:r>
            <a:r>
              <a:rPr lang="cs-CZ" sz="3200" dirty="0"/>
              <a:t>nebo v uzavřených </a:t>
            </a:r>
            <a:r>
              <a:rPr lang="cs-CZ" sz="3200" dirty="0" smtClean="0"/>
              <a:t>nádobách – káva, kakao, čaj, koření…..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565048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vera.tupa\AppData\Local\Microsoft\Windows\Temporary Internet Files\Content.IE5\YGK960DH\MP9004485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1000"/>
            <a:ext cx="7632848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64088" y="1124744"/>
            <a:ext cx="1607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/>
                </a:solidFill>
              </a:rPr>
              <a:t>cukr</a:t>
            </a:r>
            <a:endParaRPr lang="cs-CZ" sz="4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523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vera.tupa\AppData\Local\Microsoft\Windows\Temporary Internet Files\Content.IE5\YBGBDFJ6\MC900055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285" y="1737511"/>
            <a:ext cx="3713430" cy="3382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vera.tupa\AppData\Local\Microsoft\Windows\Temporary Internet Files\Content.IE5\YBGBDFJ6\MC900055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7128791" cy="5688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1268760"/>
            <a:ext cx="16001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/>
                </a:solidFill>
              </a:rPr>
              <a:t>mouka</a:t>
            </a:r>
            <a:endParaRPr lang="cs-CZ" sz="36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5737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vera.tupa\AppData\Local\Microsoft\Windows\Temporary Internet Files\Content.IE5\YGK960DH\MC9002344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92696"/>
            <a:ext cx="432048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vera.tupa\AppData\Local\Microsoft\Windows\Temporary Internet Files\Content.IE5\NOOEJ5O9\MC9002508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501008"/>
            <a:ext cx="472061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68144" y="1340768"/>
            <a:ext cx="16802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</a:rPr>
              <a:t>hrášek</a:t>
            </a:r>
            <a:endParaRPr lang="cs-CZ" sz="4000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5301208"/>
            <a:ext cx="15937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</a:rPr>
              <a:t>fazole</a:t>
            </a:r>
            <a:endParaRPr lang="cs-CZ" sz="40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8158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vera.tupa\AppData\Local\Microsoft\Windows\Temporary Internet Files\Content.IE5\B6VISCPI\MP9004483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3"/>
            <a:ext cx="7288266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764704"/>
            <a:ext cx="24144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těstoviny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005573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Potraviny ukládáme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Na dřevěné rošty</a:t>
            </a:r>
          </a:p>
          <a:p>
            <a:r>
              <a:rPr lang="cs-CZ" sz="3200" dirty="0" smtClean="0"/>
              <a:t>Potraviny se nesmí opírat  stěny</a:t>
            </a:r>
          </a:p>
          <a:p>
            <a:r>
              <a:rPr lang="cs-CZ" sz="3200" dirty="0" smtClean="0"/>
              <a:t>Potraviny ukládáme na kovové nebo dřevěné regály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810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vera.tupa\AppData\Local\Microsoft\Windows\Temporary Internet Files\Content.IE5\YGK960DH\MC9001497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7200800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8669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Napiš do sešitu kde a jakým způsobem skladujete suché potraviny u  vás doma?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120283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Prověření vědomostí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  Odpověz na otázky:</a:t>
            </a:r>
          </a:p>
          <a:p>
            <a:pPr marL="0" indent="0">
              <a:buNone/>
            </a:pPr>
            <a:r>
              <a:rPr lang="cs-CZ" sz="2800" dirty="0" smtClean="0"/>
              <a:t> 1. jaká je teplota a vlhkost vzduchu v suchém skladu?</a:t>
            </a:r>
          </a:p>
          <a:p>
            <a:pPr marL="0" indent="0">
              <a:buNone/>
            </a:pPr>
            <a:r>
              <a:rPr lang="cs-CZ" sz="2800" dirty="0" smtClean="0"/>
              <a:t> 2. Jakým způsobem jsou chráněná okna v suchém skladu?</a:t>
            </a:r>
          </a:p>
          <a:p>
            <a:pPr marL="0" indent="0">
              <a:buNone/>
            </a:pPr>
            <a:r>
              <a:rPr lang="cs-CZ" sz="2800" dirty="0" smtClean="0"/>
              <a:t>  3.Jakým způsobem zabráníte vniknutí hlodavců do suchého skladu?</a:t>
            </a:r>
          </a:p>
          <a:p>
            <a:pPr marL="0" indent="0">
              <a:buNone/>
            </a:pPr>
            <a:r>
              <a:rPr lang="cs-CZ" sz="2800" dirty="0" smtClean="0"/>
              <a:t> 4.Jaké potraviny skladujeme v suchém skladu?</a:t>
            </a:r>
          </a:p>
          <a:p>
            <a:pPr marL="0" indent="0">
              <a:buNone/>
            </a:pPr>
            <a:r>
              <a:rPr lang="cs-CZ" sz="2800" smtClean="0"/>
              <a:t> 5.Jakým </a:t>
            </a:r>
            <a:r>
              <a:rPr lang="cs-CZ" sz="2800" dirty="0" smtClean="0"/>
              <a:t>způsobem ukládáme potraviny?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903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42048" cy="3252976"/>
          </a:xfrm>
        </p:spPr>
        <p:txBody>
          <a:bodyPr>
            <a:normAutofit/>
          </a:bodyPr>
          <a:lstStyle/>
          <a:p>
            <a:r>
              <a:rPr lang="cs-CZ" sz="1800" b="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Šebelová,Marie,:Zařízení</a:t>
            </a:r>
            <a: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b="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závodu,Nakladatelství</a:t>
            </a:r>
            <a: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Parta,2005,ISBN 80-7320-076-7</a:t>
            </a:r>
            <a:b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Obrázky:</a:t>
            </a:r>
            <a:b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[cit. </a:t>
            </a:r>
            <a: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2012-16-10]. </a:t>
            </a:r>
            <a: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Dostupný pod licencí Microsoft Office 2010 na </a:t>
            </a:r>
            <a:b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WWW: &lt;</a:t>
            </a:r>
            <a: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2"/>
              </a:rPr>
              <a:t>http://office.microsoft.com/</a:t>
            </a:r>
            <a:r>
              <a:rPr lang="cs-CZ" sz="1800" b="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2"/>
              </a:rPr>
              <a:t>cs-cz</a:t>
            </a:r>
            <a: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1800" b="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2"/>
              </a:rPr>
              <a:t>images</a:t>
            </a:r>
            <a: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&gt;</a:t>
            </a:r>
            <a:br>
              <a:rPr lang="cs-CZ" sz="1800" b="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8312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87</TotalTime>
  <Words>304</Words>
  <Application>Microsoft Office PowerPoint</Application>
  <PresentationFormat>Předvádění na obrazovce (4:3)</PresentationFormat>
  <Paragraphs>66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24" baseType="lpstr">
      <vt:lpstr>Arial</vt:lpstr>
      <vt:lpstr>Arial CE</vt:lpstr>
      <vt:lpstr>Calibri</vt:lpstr>
      <vt:lpstr>Times New Roman</vt:lpstr>
      <vt:lpstr>Trebuchet MS</vt:lpstr>
      <vt:lpstr>Wingdings</vt:lpstr>
      <vt:lpstr>Wingdings 2</vt:lpstr>
      <vt:lpstr>Bohatý</vt:lpstr>
      <vt:lpstr>Motiv systému Office</vt:lpstr>
      <vt:lpstr>1_Bohatý</vt:lpstr>
      <vt:lpstr>Prezentace aplikace PowerPoint</vt:lpstr>
      <vt:lpstr>Suché a chladné sklady</vt:lpstr>
      <vt:lpstr>Suché sklady</vt:lpstr>
      <vt:lpstr>Prezentace aplikace PowerPoint</vt:lpstr>
      <vt:lpstr>Druhy potravin</vt:lpstr>
      <vt:lpstr>Prezentace aplikace PowerPoint</vt:lpstr>
      <vt:lpstr>Prezentace aplikace PowerPoint</vt:lpstr>
      <vt:lpstr>Prezentace aplikace PowerPoint</vt:lpstr>
      <vt:lpstr>Prezentace aplikace PowerPoint</vt:lpstr>
      <vt:lpstr>Potraviny ukládáme</vt:lpstr>
      <vt:lpstr>Prezentace aplikace PowerPoint</vt:lpstr>
      <vt:lpstr>Samostatný úkol</vt:lpstr>
      <vt:lpstr>Prověření vědomostí</vt:lpstr>
      <vt:lpstr>Šebelová,Marie,:Zařízení závodu,Nakladatelství Parta,2005,ISBN 80-7320-076-7  Obrázky: [cit. 2012-16-10]. Dostupný pod licencí Microsoft Office 2010 na  WWW: &lt;http://office.microsoft.com/cs-cz/images&gt;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Suché a chladné sklady</dc:title>
  <dc:creator>Věra Tupá</dc:creator>
  <cp:lastModifiedBy>Zdeněk Laski</cp:lastModifiedBy>
  <cp:revision>12</cp:revision>
  <dcterms:created xsi:type="dcterms:W3CDTF">2012-10-16T16:09:47Z</dcterms:created>
  <dcterms:modified xsi:type="dcterms:W3CDTF">2014-06-04T18:18:28Z</dcterms:modified>
</cp:coreProperties>
</file>