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2" r:id="rId1"/>
  </p:sldMasterIdLst>
  <p:notesMasterIdLst>
    <p:notesMasterId r:id="rId12"/>
  </p:notesMasterIdLst>
  <p:sldIdLst>
    <p:sldId id="267" r:id="rId2"/>
    <p:sldId id="268" r:id="rId3"/>
    <p:sldId id="257" r:id="rId4"/>
    <p:sldId id="261" r:id="rId5"/>
    <p:sldId id="265" r:id="rId6"/>
    <p:sldId id="258" r:id="rId7"/>
    <p:sldId id="263" r:id="rId8"/>
    <p:sldId id="264" r:id="rId9"/>
    <p:sldId id="266" r:id="rId10"/>
    <p:sldId id="27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5F7C71-9FC2-4724-8276-24A296DB496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51973A-4417-47C2-9063-5840835781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2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9347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8713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3679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4902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974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5363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9242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585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8324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364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4944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7691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78888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5528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5324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96655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68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14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886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6186765"/>
            <a:ext cx="7776865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0423531"/>
              </p:ext>
            </p:extLst>
          </p:nvPr>
        </p:nvGraphicFramePr>
        <p:xfrm>
          <a:off x="1998492" y="1927028"/>
          <a:ext cx="8195016" cy="37608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GAZ.1411.1K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Hlavní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kuchyně – technické podmínky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technickými podmínkami v hlavní kuchyni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Umístění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kuchyně, stěny, podlaha, osvětlení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18.2.2013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47597" y="1514620"/>
            <a:ext cx="7992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cs-CZ" b="1" dirty="0">
                <a:solidFill>
                  <a:prstClr val="black"/>
                </a:solidFill>
              </a:rPr>
              <a:t>Gastronomická zařízení – </a:t>
            </a:r>
            <a:r>
              <a:rPr lang="cs-CZ" b="1" dirty="0" smtClean="0">
                <a:solidFill>
                  <a:prstClr val="black"/>
                </a:solidFill>
              </a:rPr>
              <a:t>Hlavní kuchyně – technické podmínky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6561" y="17443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873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Hlavní kuchyně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Technické podmínky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5318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hlavní kuchyně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Hlavní kuchyně je součástí výrobního střediska</a:t>
            </a:r>
          </a:p>
          <a:p>
            <a:r>
              <a:rPr lang="cs-CZ" sz="2800" dirty="0" smtClean="0"/>
              <a:t>Jejím úkolem je výroba a výdej pokrmů a nápojů</a:t>
            </a:r>
          </a:p>
          <a:p>
            <a:r>
              <a:rPr lang="cs-CZ" sz="2800" dirty="0" smtClean="0"/>
              <a:t>Její zařízení určují – tok surovin, technologické procesy, hygienické předpisy, čisté a špinavé cesty, požadavky na bezpečnost práce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459646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Centrální kuchyně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Může být rozdělena na jednotlivá pracoviště podle výrobních postupů</a:t>
            </a:r>
          </a:p>
          <a:p>
            <a:r>
              <a:rPr lang="cs-CZ" sz="2800" dirty="0" smtClean="0"/>
              <a:t>Může být samostatná hlavní kuchyně (varna), studená kuchyně, kávová kuchyně, cukrářská výroba, hrubá a čistá přípravna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7368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583" y="824247"/>
            <a:ext cx="9027679" cy="522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843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Technické podmínky hlavní kuchyně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Kuchyně má být umístěna na severní stranu objektu</a:t>
            </a:r>
          </a:p>
          <a:p>
            <a:r>
              <a:rPr lang="cs-CZ" sz="2800" dirty="0" smtClean="0"/>
              <a:t>Stěny musí být snadno čistitelné, nejlépe opatřené obklady do výšky 1,80 m</a:t>
            </a:r>
          </a:p>
          <a:p>
            <a:r>
              <a:rPr lang="cs-CZ" sz="2800" dirty="0" smtClean="0"/>
              <a:t>Výška kuchyně by neměla být nižší než 3,20 m</a:t>
            </a:r>
          </a:p>
          <a:p>
            <a:r>
              <a:rPr lang="cs-CZ" sz="2800" dirty="0" smtClean="0"/>
              <a:t>Podlaha dobře čistitelná s protiskluzovou úpravou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113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Osvětlení kuchyně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Denním světlem (okna)</a:t>
            </a:r>
          </a:p>
          <a:p>
            <a:r>
              <a:rPr lang="cs-CZ" sz="2800" dirty="0" smtClean="0"/>
              <a:t>Elektrické osvětlení – celého prostoru i jednotlivých pracovních míst</a:t>
            </a:r>
          </a:p>
          <a:p>
            <a:r>
              <a:rPr lang="cs-CZ" sz="2800" dirty="0" smtClean="0"/>
              <a:t>U větších provozoven se instaluje také náhradní nouzové osvětlení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89604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754" y="883699"/>
            <a:ext cx="8620491" cy="5090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043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technické podmínky hlavní kuchyně a porovnej s vybavením ve cvičné školní kuchyni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56754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/>
              <a:t>Šebelová,Marie</a:t>
            </a:r>
            <a:r>
              <a:rPr lang="cs-CZ" sz="1400" dirty="0"/>
              <a:t>,: Zařízení </a:t>
            </a:r>
            <a:r>
              <a:rPr lang="cs-CZ" sz="1400"/>
              <a:t>závodu, Nakladatelství Parta,2005, ISBN </a:t>
            </a:r>
            <a:r>
              <a:rPr lang="cs-CZ" sz="1400" dirty="0"/>
              <a:t>80-7320-076-7</a:t>
            </a:r>
          </a:p>
          <a:p>
            <a:r>
              <a:rPr lang="cs-CZ" sz="1400" dirty="0"/>
              <a:t>foto Mgr. Věra Tupá</a:t>
            </a:r>
          </a:p>
        </p:txBody>
      </p:sp>
    </p:spTree>
    <p:extLst>
      <p:ext uri="{BB962C8B-B14F-4D97-AF65-F5344CB8AC3E}">
        <p14:creationId xmlns:p14="http://schemas.microsoft.com/office/powerpoint/2010/main" val="193968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ký">
  <a:themeElements>
    <a:clrScheme name="Organický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ký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ký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140</TotalTime>
  <Words>275</Words>
  <Application>Microsoft Office PowerPoint</Application>
  <PresentationFormat>Širokoúhlá obrazovka</PresentationFormat>
  <Paragraphs>55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Arial CE</vt:lpstr>
      <vt:lpstr>Calibri</vt:lpstr>
      <vt:lpstr>Garamond</vt:lpstr>
      <vt:lpstr>Times New Roman</vt:lpstr>
      <vt:lpstr>Organický</vt:lpstr>
      <vt:lpstr>Prezentace aplikace PowerPoint</vt:lpstr>
      <vt:lpstr>Hlavní kuchyně   </vt:lpstr>
      <vt:lpstr>Úkol hlavní kuchyně</vt:lpstr>
      <vt:lpstr>Centrální kuchyně</vt:lpstr>
      <vt:lpstr>Prezentace aplikace PowerPoint</vt:lpstr>
      <vt:lpstr>Technické podmínky hlavní kuchyně</vt:lpstr>
      <vt:lpstr>Osvětlení kuchyně</vt:lpstr>
      <vt:lpstr>Prezentace aplikace PowerPoint</vt:lpstr>
      <vt:lpstr>Opakování</vt:lpstr>
      <vt:lpstr>Použitá 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Hlavní kuchyně</dc:title>
  <dc:creator>Věra Tupá</dc:creator>
  <cp:lastModifiedBy>Zdeněk Laski</cp:lastModifiedBy>
  <cp:revision>12</cp:revision>
  <dcterms:created xsi:type="dcterms:W3CDTF">2013-08-25T12:25:06Z</dcterms:created>
  <dcterms:modified xsi:type="dcterms:W3CDTF">2014-06-04T18:20:45Z</dcterms:modified>
</cp:coreProperties>
</file>