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2"/>
  </p:notesMasterIdLst>
  <p:sldIdLst>
    <p:sldId id="264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8" d="100"/>
          <a:sy n="78" d="100"/>
        </p:scale>
        <p:origin x="-114" y="-6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3D6DBB-9690-46A1-BD7D-6A0867FC7AF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E4CD59-A233-480C-B84E-B114FB6987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2581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96712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6/14/2014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Relationship Id="rId9" Type="http://schemas.openxmlformats.org/officeDocument/2006/relationships/image" Target="../media/image18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6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7.wmf"/><Relationship Id="rId4" Type="http://schemas.openxmlformats.org/officeDocument/2006/relationships/image" Target="../media/image9.wmf"/><Relationship Id="rId9" Type="http://schemas.openxmlformats.org/officeDocument/2006/relationships/image" Target="../media/image14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63552" y="6186765"/>
            <a:ext cx="7776865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15694706"/>
              </p:ext>
            </p:extLst>
          </p:nvPr>
        </p:nvGraphicFramePr>
        <p:xfrm>
          <a:off x="1998492" y="1927028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GAZ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GAZ.1416.1K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Gastronomická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Vybavení kuchyní 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– kuchyňské nádobí a náčiní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samostatná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vybavením používaným při výrobě pokrmů – nádobí a náčiní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Kuchyňské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nádobí, náčiní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10.4.2013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047597" y="1514620"/>
            <a:ext cx="79928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/>
            <a:r>
              <a:rPr lang="cs-CZ" sz="1400" b="1" dirty="0">
                <a:solidFill>
                  <a:prstClr val="black"/>
                </a:solidFill>
              </a:rPr>
              <a:t>Gastronomická zařízení – </a:t>
            </a:r>
            <a:r>
              <a:rPr lang="cs-CZ" sz="1400" b="1" dirty="0" smtClean="0">
                <a:solidFill>
                  <a:prstClr val="black"/>
                </a:solidFill>
              </a:rPr>
              <a:t>Vybavení kuchyní– nádobí a náčiní</a:t>
            </a:r>
            <a:endParaRPr lang="cs-CZ" sz="14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54504" y="199149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178982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Vybavení hlavní kuchyně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Nádobí a náčiní pro výrobu pokrmů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216605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Nádobí a náčiní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Při výrobě pokrmů používáme nádobí a náčiní, které musí splňovat všechny požadavky:</a:t>
            </a:r>
          </a:p>
          <a:p>
            <a:r>
              <a:rPr lang="cs-CZ" sz="2800" dirty="0" smtClean="0"/>
              <a:t> Na hygienu</a:t>
            </a:r>
          </a:p>
          <a:p>
            <a:r>
              <a:rPr lang="cs-CZ" sz="2800" dirty="0" smtClean="0"/>
              <a:t>Produktivitu práce</a:t>
            </a:r>
          </a:p>
          <a:p>
            <a:r>
              <a:rPr lang="cs-CZ" sz="2800" dirty="0" smtClean="0"/>
              <a:t>Ekonomický provoz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2548464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84309" y="569891"/>
            <a:ext cx="10018713" cy="1001332"/>
          </a:xfrm>
        </p:spPr>
        <p:txBody>
          <a:bodyPr/>
          <a:lstStyle/>
          <a:p>
            <a:r>
              <a:rPr lang="cs-CZ" dirty="0" smtClean="0"/>
              <a:t>Kuchyňské nádobí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84310" y="1687133"/>
            <a:ext cx="10018713" cy="4104067"/>
          </a:xfrm>
        </p:spPr>
        <p:txBody>
          <a:bodyPr>
            <a:normAutofit/>
          </a:bodyPr>
          <a:lstStyle/>
          <a:p>
            <a:r>
              <a:rPr lang="cs-CZ" dirty="0" smtClean="0"/>
              <a:t>Kuchyňské nádobí se vyrábí z materiálů, které velmi dobře vodí teplo</a:t>
            </a:r>
          </a:p>
          <a:p>
            <a:r>
              <a:rPr lang="cs-CZ" dirty="0" smtClean="0"/>
              <a:t>Nejvhodnější materiál pro kuchyňské nádobí je:</a:t>
            </a:r>
          </a:p>
          <a:p>
            <a:r>
              <a:rPr lang="cs-CZ" dirty="0" smtClean="0"/>
              <a:t> chromniklová ocel – hrnce, pánve, konvice, gastronomické nádoby</a:t>
            </a:r>
          </a:p>
          <a:p>
            <a:r>
              <a:rPr lang="cs-CZ" dirty="0" smtClean="0"/>
              <a:t> varné sklo – zapékací mísy a misky, formy na bábovky, varné konvice</a:t>
            </a:r>
          </a:p>
          <a:p>
            <a:r>
              <a:rPr lang="cs-CZ" dirty="0" smtClean="0"/>
              <a:t> litina - pekáče, pánve</a:t>
            </a:r>
          </a:p>
          <a:p>
            <a:r>
              <a:rPr lang="cs-CZ" dirty="0" smtClean="0"/>
              <a:t> smaltované plechy – plechy na pečení pečiva</a:t>
            </a:r>
          </a:p>
          <a:p>
            <a:r>
              <a:rPr lang="cs-CZ" dirty="0" smtClean="0"/>
              <a:t>Keramika – zapékací mísy a misky, pekáče</a:t>
            </a:r>
          </a:p>
        </p:txBody>
      </p:sp>
    </p:spTree>
    <p:extLst>
      <p:ext uri="{BB962C8B-B14F-4D97-AF65-F5344CB8AC3E}">
        <p14:creationId xmlns:p14="http://schemas.microsoft.com/office/powerpoint/2010/main" xmlns="" val="15645081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Kuchyňské nádobí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8255" y="2438399"/>
            <a:ext cx="1804111" cy="1441094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87340" y="2518715"/>
            <a:ext cx="1417320" cy="18205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99658" y="2518715"/>
            <a:ext cx="1826057" cy="181051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22750" y="3961026"/>
            <a:ext cx="1815998" cy="15645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51185" y="4190998"/>
            <a:ext cx="1826057" cy="110459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14749" y="5510467"/>
            <a:ext cx="1781251" cy="87142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94427" y="4448707"/>
            <a:ext cx="2219608" cy="2230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56792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84311" y="334852"/>
            <a:ext cx="10018713" cy="1339402"/>
          </a:xfrm>
        </p:spPr>
        <p:txBody>
          <a:bodyPr/>
          <a:lstStyle/>
          <a:p>
            <a:r>
              <a:rPr lang="cs-CZ" dirty="0" smtClean="0"/>
              <a:t>Kuchyňské náčiní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84310" y="1880315"/>
            <a:ext cx="10018713" cy="4404575"/>
          </a:xfrm>
        </p:spPr>
        <p:txBody>
          <a:bodyPr>
            <a:normAutofit/>
          </a:bodyPr>
          <a:lstStyle/>
          <a:p>
            <a:r>
              <a:rPr lang="cs-CZ" dirty="0" smtClean="0"/>
              <a:t>Při přípravě pokrmů používáme kuchyňské náčiní:</a:t>
            </a:r>
          </a:p>
          <a:p>
            <a:r>
              <a:rPr lang="cs-CZ" dirty="0" smtClean="0"/>
              <a:t>Vařečky</a:t>
            </a:r>
          </a:p>
          <a:p>
            <a:r>
              <a:rPr lang="cs-CZ" dirty="0" smtClean="0"/>
              <a:t>Metly</a:t>
            </a:r>
          </a:p>
          <a:p>
            <a:r>
              <a:rPr lang="cs-CZ" dirty="0" smtClean="0"/>
              <a:t>Kvedlačky</a:t>
            </a:r>
          </a:p>
          <a:p>
            <a:r>
              <a:rPr lang="cs-CZ" dirty="0" smtClean="0"/>
              <a:t>Válečky</a:t>
            </a:r>
          </a:p>
          <a:p>
            <a:r>
              <a:rPr lang="cs-CZ" dirty="0" smtClean="0"/>
              <a:t>Struhadla</a:t>
            </a:r>
          </a:p>
          <a:p>
            <a:r>
              <a:rPr lang="cs-CZ" dirty="0" smtClean="0"/>
              <a:t>Naběračky</a:t>
            </a:r>
          </a:p>
          <a:p>
            <a:r>
              <a:rPr lang="cs-CZ" dirty="0" smtClean="0"/>
              <a:t>Krájecí desky atd.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38682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Kuchyňské náčiní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Kuchyňské náčiní musí být vyrobeno z materiálů, které splňují hygienické normy a jsou odolné vysokým teplotám:</a:t>
            </a:r>
          </a:p>
          <a:p>
            <a:r>
              <a:rPr lang="cs-CZ" dirty="0" smtClean="0"/>
              <a:t>Dřevo</a:t>
            </a:r>
          </a:p>
          <a:p>
            <a:r>
              <a:rPr lang="cs-CZ" dirty="0" smtClean="0"/>
              <a:t>Chromniklová ocel</a:t>
            </a:r>
          </a:p>
          <a:p>
            <a:r>
              <a:rPr lang="cs-CZ" dirty="0" smtClean="0"/>
              <a:t>Tvrzené plasty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094837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kuchyňského náčiní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45091" y="2954802"/>
            <a:ext cx="899770" cy="92994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45939" y="2208828"/>
            <a:ext cx="548640" cy="179131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67571" y="2122398"/>
            <a:ext cx="1643177" cy="195773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74412" y="4534889"/>
            <a:ext cx="1816913" cy="142006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20702" y="4604196"/>
            <a:ext cx="1850746" cy="163769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19503" y="5292012"/>
            <a:ext cx="1806854" cy="132588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18345" y="1933773"/>
            <a:ext cx="1419149" cy="184068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51999" y="2122398"/>
            <a:ext cx="1562710" cy="1890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721461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Samostatný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Zařaď jednotlivé druhy nádobí a nářadí a pojmenuj je: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83005" y="4809184"/>
            <a:ext cx="1826057" cy="110459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22750" y="3961026"/>
            <a:ext cx="1815998" cy="156453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33712" y="2092111"/>
            <a:ext cx="1781251" cy="87142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18345" y="1933773"/>
            <a:ext cx="1419149" cy="1840687"/>
          </a:xfrm>
          <a:prstGeom prst="rect">
            <a:avLst/>
          </a:prstGeom>
        </p:spPr>
      </p:pic>
      <p:pic>
        <p:nvPicPr>
          <p:cNvPr id="8" name="Zástupný symbol pro obsah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30702" y="5621573"/>
            <a:ext cx="899770" cy="92994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34067" y="5356860"/>
            <a:ext cx="1806854" cy="132588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97276" y="1657044"/>
            <a:ext cx="548640" cy="179131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01466" y="2540963"/>
            <a:ext cx="1816913" cy="1420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801828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Použitá literatura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Šebelová,Marie,: Zařízení závodu, Nakladatelství Parta,2005, ISBN 80-7320-076-7</a:t>
            </a:r>
          </a:p>
          <a:p>
            <a:r>
              <a:rPr lang="cs-CZ" sz="1400" dirty="0"/>
              <a:t>foto Mgr. Věra </a:t>
            </a:r>
            <a:r>
              <a:rPr lang="cs-CZ" sz="1400" dirty="0" smtClean="0"/>
              <a:t>Tupá</a:t>
            </a:r>
          </a:p>
          <a:p>
            <a:r>
              <a:rPr lang="cs-CZ" sz="1400" dirty="0" smtClean="0"/>
              <a:t>www.office,</a:t>
            </a:r>
            <a:r>
              <a:rPr lang="cs-CZ" sz="1400" smtClean="0"/>
              <a:t>microsoft.com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8048740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axa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TC103457496[[fn=Paralaxa]]</Template>
  <TotalTime>55</TotalTime>
  <Words>288</Words>
  <Application>Microsoft Office PowerPoint</Application>
  <PresentationFormat>Vlastní</PresentationFormat>
  <Paragraphs>69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Paralaxa</vt:lpstr>
      <vt:lpstr>Snímek 1</vt:lpstr>
      <vt:lpstr>Vybavení hlavní kuchyně</vt:lpstr>
      <vt:lpstr>Nádobí a náčiní</vt:lpstr>
      <vt:lpstr>Kuchyňské nádobí</vt:lpstr>
      <vt:lpstr>Kuchyňské nádobí</vt:lpstr>
      <vt:lpstr>Kuchyňské náčiní</vt:lpstr>
      <vt:lpstr>Kuchyňské náčiní</vt:lpstr>
      <vt:lpstr>Druhy kuchyňského náčiní</vt:lpstr>
      <vt:lpstr>Samostatný úkol</vt:lpstr>
      <vt:lpstr>Použitá literatura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Vybavení hlavní kuchyně</dc:title>
  <dc:creator>Věra Tupá</dc:creator>
  <cp:lastModifiedBy>Dum</cp:lastModifiedBy>
  <cp:revision>10</cp:revision>
  <dcterms:created xsi:type="dcterms:W3CDTF">2013-08-27T15:10:46Z</dcterms:created>
  <dcterms:modified xsi:type="dcterms:W3CDTF">2014-06-14T16:42:24Z</dcterms:modified>
</cp:coreProperties>
</file>