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7"/>
  </p:notesMasterIdLst>
  <p:sldIdLst>
    <p:sldId id="269" r:id="rId2"/>
    <p:sldId id="270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1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9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ADA2BB-9993-4C95-9CB2-E5D1A96481E3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5C00C6-3C00-472D-9936-C9C78982FA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53583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88927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6/4/2014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3552" y="6186765"/>
            <a:ext cx="7776865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3774286"/>
              </p:ext>
            </p:extLst>
          </p:nvPr>
        </p:nvGraphicFramePr>
        <p:xfrm>
          <a:off x="1998492" y="1927028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Mgr.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Věra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Tupá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GAZ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GAZ.1418.1K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vzdělání s výučním listem,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Chování pracovníků ve službách, stravovací služby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Gastronomická zařízení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Vybavení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kuchyní – pracovní stoly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Prezentace, samostatná práce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15 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seznamuje žáky s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různými typy a druhy pracovních stolů používaných v gastronomii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Pracovní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stůl, špalek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15.5.2013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047597" y="1514620"/>
            <a:ext cx="799288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00"/>
            <a:r>
              <a:rPr lang="cs-CZ" sz="1400" b="1" dirty="0">
                <a:solidFill>
                  <a:prstClr val="black"/>
                </a:solidFill>
              </a:rPr>
              <a:t>Gastronomická zařízení – </a:t>
            </a:r>
            <a:r>
              <a:rPr lang="cs-CZ" sz="1400" b="1" dirty="0" smtClean="0">
                <a:solidFill>
                  <a:prstClr val="black"/>
                </a:solidFill>
              </a:rPr>
              <a:t>Vybavení kuchyní – pracovní stoly</a:t>
            </a:r>
            <a:endParaRPr lang="cs-CZ" sz="1400" b="1" dirty="0">
              <a:solidFill>
                <a:prstClr val="black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6561" y="248577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964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Pracovní stoly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Použití a druhy pracovních stolů při výrobě pokrmů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59747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stoly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Základním zařízením přípraven a varen jsou pracovní stoly</a:t>
            </a:r>
          </a:p>
          <a:p>
            <a:r>
              <a:rPr lang="cs-CZ" sz="2800" dirty="0" smtClean="0"/>
              <a:t>Mají rozdílnou konstrukci a provedení</a:t>
            </a:r>
          </a:p>
          <a:p>
            <a:r>
              <a:rPr lang="cs-CZ" sz="2800" dirty="0" smtClean="0"/>
              <a:t>Pracovní desky mohou být se zvýšenými okraji</a:t>
            </a:r>
          </a:p>
          <a:p>
            <a:r>
              <a:rPr lang="cs-CZ" sz="2800" dirty="0" smtClean="0"/>
              <a:t>Umísťují se do prostoru nebo ke stěně</a:t>
            </a:r>
          </a:p>
        </p:txBody>
      </p:sp>
    </p:spTree>
    <p:extLst>
      <p:ext uri="{BB962C8B-B14F-4D97-AF65-F5344CB8AC3E}">
        <p14:creationId xmlns:p14="http://schemas.microsoft.com/office/powerpoint/2010/main" val="40176991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Konstrukce pracovních stolů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/>
              <a:t>Jsou vyráběny z chromniklové oceli s pracovní deskou ze stejného materiálu nebo z plastu, dřeva, </a:t>
            </a:r>
            <a:r>
              <a:rPr lang="cs-CZ" sz="2800" dirty="0" smtClean="0"/>
              <a:t>žuly</a:t>
            </a:r>
          </a:p>
          <a:p>
            <a:r>
              <a:rPr lang="cs-CZ" sz="2800" dirty="0"/>
              <a:t>Pod pracovní desku se umísťují zásuvky, rošty, police, skříňky, mohou být vybaveny chladícími nebo mrazícími boxy</a:t>
            </a:r>
          </a:p>
          <a:p>
            <a:r>
              <a:rPr lang="cs-CZ" sz="2800" dirty="0" smtClean="0"/>
              <a:t>K dělení masa se používají stoly ze dřeva nebo špalky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515699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6737" y="695459"/>
            <a:ext cx="8078525" cy="5762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63306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6737" y="399553"/>
            <a:ext cx="8078525" cy="6058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681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6737" y="399553"/>
            <a:ext cx="8078525" cy="6058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19913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6737" y="399553"/>
            <a:ext cx="8078525" cy="6058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95137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6737" y="399553"/>
            <a:ext cx="8078525" cy="6058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05881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6737" y="399553"/>
            <a:ext cx="8078525" cy="6058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55175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6737" y="399553"/>
            <a:ext cx="8078525" cy="6058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81240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6737" y="399553"/>
            <a:ext cx="8078525" cy="6058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1751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6737" y="399553"/>
            <a:ext cx="8078525" cy="6058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37696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Samostatná práce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Vypiš do sešitu druhy a použití pracovních stolů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513492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Použitá literatura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err="1"/>
              <a:t>Šebelová,Marie</a:t>
            </a:r>
            <a:r>
              <a:rPr lang="cs-CZ" sz="1400" dirty="0"/>
              <a:t>,: Zařízení </a:t>
            </a:r>
            <a:r>
              <a:rPr lang="cs-CZ" sz="1400"/>
              <a:t>závodu, Nakladatelství Parta,2005, ISBN </a:t>
            </a:r>
            <a:r>
              <a:rPr lang="cs-CZ" sz="1400" dirty="0"/>
              <a:t>80-7320-076-7</a:t>
            </a:r>
          </a:p>
          <a:p>
            <a:r>
              <a:rPr lang="cs-CZ" sz="1400" dirty="0"/>
              <a:t>foto Mgr. Věra Tupá</a:t>
            </a:r>
          </a:p>
        </p:txBody>
      </p:sp>
    </p:spTree>
    <p:extLst>
      <p:ext uri="{BB962C8B-B14F-4D97-AF65-F5344CB8AC3E}">
        <p14:creationId xmlns:p14="http://schemas.microsoft.com/office/powerpoint/2010/main" val="2364618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tébla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49</TotalTime>
  <Words>220</Words>
  <Application>Microsoft Office PowerPoint</Application>
  <PresentationFormat>Širokoúhlá obrazovka</PresentationFormat>
  <Paragraphs>48</Paragraphs>
  <Slides>15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22" baseType="lpstr">
      <vt:lpstr>Arial</vt:lpstr>
      <vt:lpstr>Arial CE</vt:lpstr>
      <vt:lpstr>Calibri</vt:lpstr>
      <vt:lpstr>Century Gothic</vt:lpstr>
      <vt:lpstr>Times New Roman</vt:lpstr>
      <vt:lpstr>Wingdings 3</vt:lpstr>
      <vt:lpstr>Stébla</vt:lpstr>
      <vt:lpstr>Prezentace aplikace PowerPoint</vt:lpstr>
      <vt:lpstr>Pracovní stoly</vt:lpstr>
      <vt:lpstr>Pracovní stoly</vt:lpstr>
      <vt:lpstr>Konstrukce pracovních stolů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Samostatná práce</vt:lpstr>
      <vt:lpstr>Použitá literatura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Pracovní stoly</dc:title>
  <dc:creator>Věra Tupá</dc:creator>
  <cp:lastModifiedBy>Zdeněk Laski</cp:lastModifiedBy>
  <cp:revision>6</cp:revision>
  <dcterms:created xsi:type="dcterms:W3CDTF">2013-08-27T16:53:48Z</dcterms:created>
  <dcterms:modified xsi:type="dcterms:W3CDTF">2014-06-04T18:23:32Z</dcterms:modified>
</cp:coreProperties>
</file>