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4"/>
  </p:notesMasterIdLst>
  <p:sldIdLst>
    <p:sldId id="275" r:id="rId4"/>
    <p:sldId id="277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70" r:id="rId13"/>
    <p:sldId id="264" r:id="rId14"/>
    <p:sldId id="271" r:id="rId15"/>
    <p:sldId id="265" r:id="rId16"/>
    <p:sldId id="272" r:id="rId17"/>
    <p:sldId id="266" r:id="rId18"/>
    <p:sldId id="273" r:id="rId19"/>
    <p:sldId id="267" r:id="rId20"/>
    <p:sldId id="274" r:id="rId21"/>
    <p:sldId id="268" r:id="rId22"/>
    <p:sldId id="26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F4BD77-F701-4DC2-BE74-47C9ED8154A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359C5-98F2-4328-BDD6-4174D2194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444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399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327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779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6886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946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026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982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8141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2713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434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1955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71086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262511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427172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56083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340081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1675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9C92B9A-7BD2-4BBF-A456-6FF71259AF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25388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2137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7918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053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97376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4D2A088-8C0F-4CCB-BBFA-7C090C238F3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9C92B9A-7BD2-4BBF-A456-6FF71259AFE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576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4D2A088-8C0F-4CCB-BBFA-7C090C238F3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9C92B9A-7BD2-4BBF-A456-6FF71259AFE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77816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56427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13O2.1K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Zelenina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prověření vědomostí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významem, složením a druhy  zeleniny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Význam zeleniny ve výživě, složení, druhy, 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7.11.2012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Potraviny a výživa - Zelenina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54861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617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17072">
        <p:cut/>
      </p:transition>
    </mc:Choice>
    <mc:Fallback xmlns="">
      <p:transition advTm="17072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Význam, složení, druhy</a:t>
            </a:r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Zelenina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210268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dirty="0" smtClean="0"/>
              <a:t>Zelenina je celý soubor různých rostlin a jejich částí </a:t>
            </a:r>
          </a:p>
          <a:p>
            <a:r>
              <a:rPr lang="cs-CZ" sz="3600" dirty="0" smtClean="0"/>
              <a:t>Používáme ji syrovou nebo  vhodně tepelně upravenou</a:t>
            </a:r>
          </a:p>
          <a:p>
            <a:r>
              <a:rPr lang="cs-CZ" sz="3600" dirty="0" smtClean="0"/>
              <a:t>Má vysokou biologickou hodnotu – obsahuje významné živiny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982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Obsahuje:</a:t>
            </a:r>
          </a:p>
          <a:p>
            <a:r>
              <a:rPr lang="cs-CZ" sz="3200" dirty="0" smtClean="0"/>
              <a:t>- bílkoviny</a:t>
            </a:r>
          </a:p>
          <a:p>
            <a:r>
              <a:rPr lang="cs-CZ" sz="3200" dirty="0" smtClean="0"/>
              <a:t>- sacharidy</a:t>
            </a:r>
          </a:p>
          <a:p>
            <a:r>
              <a:rPr lang="cs-CZ" sz="3200" dirty="0" smtClean="0"/>
              <a:t>- vlákninu</a:t>
            </a:r>
          </a:p>
          <a:p>
            <a:r>
              <a:rPr lang="cs-CZ" sz="3200" dirty="0" smtClean="0"/>
              <a:t>- vodu</a:t>
            </a:r>
          </a:p>
          <a:p>
            <a:r>
              <a:rPr lang="cs-CZ" sz="3200" dirty="0" smtClean="0"/>
              <a:t>- minerální látky – vápník, draslík, hořčík, fosfor, železo</a:t>
            </a:r>
          </a:p>
          <a:p>
            <a:r>
              <a:rPr lang="cs-CZ" sz="3200" dirty="0" smtClean="0"/>
              <a:t>- vitamíny – A, B, C,PP, K</a:t>
            </a:r>
            <a:endParaRPr lang="cs-CZ" sz="3200" dirty="0"/>
          </a:p>
        </p:txBody>
      </p:sp>
      <p:pic>
        <p:nvPicPr>
          <p:cNvPr id="1027" name="Picture 3" descr="C:\Users\vera.tupa\AppData\Local\Microsoft\Windows\Temporary Internet Files\Content.IE5\B6VISCPI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000" y="166370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47411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zeleniny - Kořenová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bohatá na sacharidy, vlákninu, obsahuje hodně vody.</a:t>
            </a:r>
          </a:p>
          <a:p>
            <a:r>
              <a:rPr lang="cs-CZ" sz="3600" dirty="0" smtClean="0"/>
              <a:t>Mrkev, petržel, celer, pastinák, ředkev, ředkvička, červená řepa, černý kořen, tuřín – používá se do polévek, omáček, salátů i jako samostatný pokrm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6536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vera.tupa\AppData\Local\Microsoft\Windows\Temporary Internet Files\Content.IE5\B6VISCPI\MP9003878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820472" cy="630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1206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1" name="Picture 5" descr="C:\Users\vera.tupa\AppData\Local\Microsoft\Windows\Temporary Internet Files\Content.IE5\B6VISCPI\MP9003878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8424936" cy="63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93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4" name="Picture 4" descr="C:\Users\vera.tupa\AppData\Local\Microsoft\Windows\Temporary Internet Files\Content.IE5\YBGBDFJ6\MP9004116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67544" y="332652"/>
            <a:ext cx="5008270" cy="5832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era.tupa\AppData\Local\Microsoft\Windows\Temporary Internet Files\Content.IE5\YGK960DH\MC90021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656"/>
            <a:ext cx="4067944" cy="607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8922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Košťálová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Hlávkové zelí, čínské zelí, hlávková kapusta, růžičková kapusta, kedlubna, květák, brokolice, naťový celer, kadeřávek</a:t>
            </a:r>
          </a:p>
          <a:p>
            <a:endParaRPr lang="cs-CZ" sz="3600" dirty="0" smtClean="0"/>
          </a:p>
          <a:p>
            <a:r>
              <a:rPr lang="cs-CZ" sz="3600" dirty="0" smtClean="0"/>
              <a:t>Tato zelenina má vysoký obsah minerálních látek a vitamínů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939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vera.tupa\AppData\Local\Microsoft\Windows\Temporary Internet Files\Content.IE5\YGK960DH\MP900387887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1244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a.tupa\AppData\Local\Microsoft\Windows\Temporary Internet Files\Content.IE5\YGK960DH\MP900387887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32656"/>
            <a:ext cx="5400600" cy="551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a.tupa\AppData\Local\Microsoft\Windows\Temporary Internet Files\Content.IE5\NOOEJ5O9\MP9001442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3312367" cy="551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35552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Hlávkový salát, špenát, čekanka</a:t>
            </a:r>
          </a:p>
          <a:p>
            <a:endParaRPr lang="cs-CZ" sz="3600" dirty="0" smtClean="0"/>
          </a:p>
          <a:p>
            <a:r>
              <a:rPr lang="cs-CZ" sz="3600" dirty="0" smtClean="0"/>
              <a:t>Listová zelenina má vysoký obsah vitamínu C a vyšší obsah bílkovin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1542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vera.tupa\AppData\Local\Microsoft\Windows\Temporary Internet Files\Content.IE5\YBGBDFJ6\MP9004485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99" y="260648"/>
            <a:ext cx="8812089" cy="55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574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Cibulová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Kuchyňská cibule, česnek a </a:t>
            </a:r>
            <a:r>
              <a:rPr lang="cs-CZ" sz="3200" dirty="0" err="1" smtClean="0"/>
              <a:t>por</a:t>
            </a:r>
            <a:r>
              <a:rPr lang="cs-CZ" sz="3200" dirty="0" smtClean="0"/>
              <a:t>, pažitka</a:t>
            </a:r>
          </a:p>
          <a:p>
            <a:endParaRPr lang="cs-CZ" sz="3200" dirty="0" smtClean="0"/>
          </a:p>
          <a:p>
            <a:r>
              <a:rPr lang="cs-CZ" sz="3200" dirty="0" smtClean="0"/>
              <a:t>Cibulová zelenina se vyznačuje štiplavou a ostrou chutí. Má desinfekční účinky v trávicím traktu.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479989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vera.tupa\AppData\Local\Microsoft\Windows\Temporary Internet Files\Content.IE5\B6VISCPI\MP9002273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064896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975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Rajčata, okurek, paprika, hrášek, dýně, cuketa, lilek, meloun</a:t>
            </a:r>
          </a:p>
          <a:p>
            <a:r>
              <a:rPr lang="cs-CZ" sz="3200" dirty="0" smtClean="0"/>
              <a:t>Tato zelenina se konzumuje dozrálá i nedozrálá</a:t>
            </a:r>
          </a:p>
          <a:p>
            <a:r>
              <a:rPr lang="cs-CZ" sz="3200" dirty="0" smtClean="0"/>
              <a:t>Používá se v teplé i studené kuchyni</a:t>
            </a:r>
          </a:p>
          <a:p>
            <a:r>
              <a:rPr lang="cs-CZ" sz="3200" dirty="0" smtClean="0"/>
              <a:t>Má vysoký obsah vitamínu C a minerálních látek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36949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vera.tupa\AppData\Local\Microsoft\Windows\Temporary Internet Files\Content.IE5\YGK960DH\MP9004006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24935" cy="5497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6252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Lahůdková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Chřest, rebarbora, kopr, čínské zelí, řeřicha, fenykl</a:t>
            </a:r>
          </a:p>
          <a:p>
            <a:endParaRPr lang="cs-CZ" sz="3200" dirty="0" smtClean="0"/>
          </a:p>
          <a:p>
            <a:r>
              <a:rPr lang="cs-CZ" sz="3200" dirty="0" smtClean="0"/>
              <a:t>Tato zelenina je významná pro zdravé stravování a dietní hodnotu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821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27984" y="548680"/>
            <a:ext cx="3744416" cy="55503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vera.tupa\AppData\Local\Microsoft\Windows\Temporary Internet Files\Content.IE5\NOOEJ5O9\MP9003878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88640"/>
            <a:ext cx="4536504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era.tupa\AppData\Local\Microsoft\Windows\Temporary Internet Files\Content.IE5\NOOEJ5O9\MP9004329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4664"/>
            <a:ext cx="4320480" cy="523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8834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/>
              <a:t>1</a:t>
            </a:r>
            <a:r>
              <a:rPr lang="cs-CZ" sz="3200" dirty="0" smtClean="0"/>
              <a:t>. Jaký má zelenina význam pro výživu lidského organismu?</a:t>
            </a:r>
          </a:p>
          <a:p>
            <a:endParaRPr lang="cs-CZ" sz="3200" dirty="0" smtClean="0"/>
          </a:p>
          <a:p>
            <a:r>
              <a:rPr lang="cs-CZ" sz="3200" dirty="0" smtClean="0"/>
              <a:t>2. Jak rozdělujeme zeleninu?</a:t>
            </a:r>
          </a:p>
          <a:p>
            <a:endParaRPr lang="cs-CZ" sz="3200" dirty="0" smtClean="0"/>
          </a:p>
          <a:p>
            <a:r>
              <a:rPr lang="cs-CZ" sz="3200" dirty="0"/>
              <a:t>3</a:t>
            </a:r>
            <a:r>
              <a:rPr lang="cs-CZ" sz="3200" dirty="0" smtClean="0"/>
              <a:t>. Uveď, které pokrmy ze zeleniny znáš.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396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Tm="5000">
        <p:cover/>
      </p:transition>
    </mc:Choice>
    <mc:Fallback xmlns="">
      <p:transition advTm="5000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Šebelová,Marie</a:t>
            </a:r>
            <a:r>
              <a:rPr lang="cs-CZ" dirty="0"/>
              <a:t>,: Potraviny a výživa,Parta,2000,ISBN 80-7320-010-4</a:t>
            </a:r>
            <a:br>
              <a:rPr lang="cs-CZ" dirty="0"/>
            </a:br>
            <a:r>
              <a:rPr lang="cs-CZ" dirty="0"/>
              <a:t>Obrázky:</a:t>
            </a:r>
            <a:br>
              <a:rPr lang="cs-CZ" dirty="0"/>
            </a:br>
            <a:r>
              <a:rPr lang="cs-CZ" dirty="0"/>
              <a:t>[cit. 2012-17-10]. Dostupný pod licencí Microsoft Office 2010 na </a:t>
            </a:r>
            <a:br>
              <a:rPr lang="cs-CZ" dirty="0"/>
            </a:br>
            <a:r>
              <a:rPr lang="cs-CZ" dirty="0"/>
              <a:t>WWW: &lt;</a:t>
            </a:r>
            <a:r>
              <a:rPr lang="cs-CZ" u="sng" dirty="0">
                <a:hlinkClick r:id="rId2"/>
              </a:rPr>
              <a:t>http://office.microsoft.com/</a:t>
            </a:r>
            <a:r>
              <a:rPr lang="cs-CZ" u="sng" dirty="0" err="1">
                <a:hlinkClick r:id="rId2"/>
              </a:rPr>
              <a:t>cs-cz</a:t>
            </a:r>
            <a:r>
              <a:rPr lang="cs-CZ" u="sng" dirty="0">
                <a:hlinkClick r:id="rId2"/>
              </a:rPr>
              <a:t>/</a:t>
            </a:r>
            <a:r>
              <a:rPr lang="cs-CZ" u="sng" dirty="0" err="1">
                <a:hlinkClick r:id="rId2"/>
              </a:rPr>
              <a:t>images</a:t>
            </a:r>
            <a:r>
              <a:rPr lang="cs-CZ" dirty="0"/>
              <a:t>&gt;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86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111</TotalTime>
  <Words>400</Words>
  <Application>Microsoft Office PowerPoint</Application>
  <PresentationFormat>Předvádění na obrazovce (4:3)</PresentationFormat>
  <Paragraphs>78</Paragraphs>
  <Slides>20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30" baseType="lpstr">
      <vt:lpstr>Arial</vt:lpstr>
      <vt:lpstr>Arial CE</vt:lpstr>
      <vt:lpstr>Calibri</vt:lpstr>
      <vt:lpstr>Georgia</vt:lpstr>
      <vt:lpstr>Times New Roman</vt:lpstr>
      <vt:lpstr>Wingdings</vt:lpstr>
      <vt:lpstr>Wingdings 2</vt:lpstr>
      <vt:lpstr>Administrativní</vt:lpstr>
      <vt:lpstr>Motiv systému Office</vt:lpstr>
      <vt:lpstr>1_Administrativní</vt:lpstr>
      <vt:lpstr>Prezentace aplikace PowerPoint</vt:lpstr>
      <vt:lpstr>Zelenina</vt:lpstr>
      <vt:lpstr>Význam zeleniny</vt:lpstr>
      <vt:lpstr>Složení zeleniny</vt:lpstr>
      <vt:lpstr>Druhy zeleniny - Kořenová</vt:lpstr>
      <vt:lpstr>Prezentace aplikace PowerPoint</vt:lpstr>
      <vt:lpstr>Prezentace aplikace PowerPoint</vt:lpstr>
      <vt:lpstr>Prezentace aplikace PowerPoint</vt:lpstr>
      <vt:lpstr>Košťálová</vt:lpstr>
      <vt:lpstr>Prezentace aplikace PowerPoint</vt:lpstr>
      <vt:lpstr>Listová zelenina</vt:lpstr>
      <vt:lpstr>Prezentace aplikace PowerPoint</vt:lpstr>
      <vt:lpstr>Cibulová zelenina</vt:lpstr>
      <vt:lpstr>Prezentace aplikace PowerPoint</vt:lpstr>
      <vt:lpstr>Plodová zelenina</vt:lpstr>
      <vt:lpstr>Prezentace aplikace PowerPoint</vt:lpstr>
      <vt:lpstr>Lahůdková zelenina</vt:lpstr>
      <vt:lpstr>Prezentace aplikace PowerPoint</vt:lpstr>
      <vt:lpstr>Samostatný  úkol</vt:lpstr>
      <vt:lpstr>Použitá literatura: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Zelenina</dc:title>
  <dc:creator>Věra Tupá</dc:creator>
  <cp:lastModifiedBy>Zdeněk Laski</cp:lastModifiedBy>
  <cp:revision>16</cp:revision>
  <dcterms:created xsi:type="dcterms:W3CDTF">2012-10-21T16:16:59Z</dcterms:created>
  <dcterms:modified xsi:type="dcterms:W3CDTF">2014-06-04T18:25:42Z</dcterms:modified>
</cp:coreProperties>
</file>