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18"/>
  </p:notesMasterIdLst>
  <p:sldIdLst>
    <p:sldId id="266" r:id="rId7"/>
    <p:sldId id="267" r:id="rId8"/>
    <p:sldId id="262" r:id="rId9"/>
    <p:sldId id="261" r:id="rId10"/>
    <p:sldId id="258" r:id="rId11"/>
    <p:sldId id="263" r:id="rId12"/>
    <p:sldId id="259" r:id="rId13"/>
    <p:sldId id="264" r:id="rId14"/>
    <p:sldId id="260" r:id="rId15"/>
    <p:sldId id="265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C117E8-9881-440B-A3A9-1BED34DCD5D6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FC4432-15AA-4A21-B7E7-5421165DF1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454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425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822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29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993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566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081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510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791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056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37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1483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041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0587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742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715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4449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2802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5554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6489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2218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1333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198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6490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017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5999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2164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8019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158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0213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699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5098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1303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5162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6742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652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84464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9118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8557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722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0071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236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7226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6613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51813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18080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1881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71709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1806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2273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68122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2537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66168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5610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31024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65623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95688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6988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73593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0182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93620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85533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52500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86248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86327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36536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587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523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90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392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852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087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161B1-A783-4702-95DB-9720600623A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93710-1EDF-451B-A266-21EC5C5BE6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791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684322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13O6.1K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Hovězí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maso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dělením hovězího masa – přední a zadní maso, použitím jednotlivých částí.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Použití hovězího masa,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dělení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hovězího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masa.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– </a:t>
            </a:r>
            <a:r>
              <a:rPr lang="cs-CZ" b="1" dirty="0" smtClean="0">
                <a:solidFill>
                  <a:prstClr val="black"/>
                </a:solidFill>
              </a:rPr>
              <a:t>Použití hovězího masa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7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Hovězí maso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Použití částí hovězího masa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975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hovězího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Při bourání se hovězí kus dělí podél páteře na poloviny. </a:t>
            </a:r>
            <a:endParaRPr lang="cs-CZ" dirty="0" smtClean="0"/>
          </a:p>
          <a:p>
            <a:r>
              <a:rPr lang="cs-CZ" dirty="0" smtClean="0"/>
              <a:t>Ty </a:t>
            </a:r>
            <a:r>
              <a:rPr lang="cs-CZ" dirty="0"/>
              <a:t>se dělí mezi 7 a 8 žebrem  na přední a zadní čtvrť.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91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hovězího kusu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554461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720840"/>
            <a:ext cx="35283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Hovězí kus dělíme na tyto části    </a:t>
            </a:r>
          </a:p>
          <a:p>
            <a:r>
              <a:rPr lang="cs-CZ" dirty="0">
                <a:solidFill>
                  <a:prstClr val="black"/>
                </a:solidFill>
              </a:rPr>
              <a:t> </a:t>
            </a:r>
          </a:p>
          <a:p>
            <a:r>
              <a:rPr lang="cs-CZ" dirty="0">
                <a:solidFill>
                  <a:prstClr val="black"/>
                </a:solidFill>
              </a:rPr>
              <a:t>a)kýta	</a:t>
            </a:r>
          </a:p>
          <a:p>
            <a:r>
              <a:rPr lang="cs-CZ" dirty="0">
                <a:solidFill>
                  <a:prstClr val="black"/>
                </a:solidFill>
              </a:rPr>
              <a:t>b)plec</a:t>
            </a:r>
          </a:p>
          <a:p>
            <a:r>
              <a:rPr lang="cs-CZ" dirty="0">
                <a:solidFill>
                  <a:prstClr val="black"/>
                </a:solidFill>
              </a:rPr>
              <a:t>c)svíčková</a:t>
            </a:r>
          </a:p>
          <a:p>
            <a:r>
              <a:rPr lang="cs-CZ" dirty="0">
                <a:solidFill>
                  <a:prstClr val="black"/>
                </a:solidFill>
              </a:rPr>
              <a:t>d)vysoký a nízký roštěnec</a:t>
            </a:r>
          </a:p>
          <a:p>
            <a:r>
              <a:rPr lang="cs-CZ" dirty="0">
                <a:solidFill>
                  <a:prstClr val="black"/>
                </a:solidFill>
              </a:rPr>
              <a:t>e)krk</a:t>
            </a:r>
          </a:p>
          <a:p>
            <a:r>
              <a:rPr lang="cs-CZ" dirty="0">
                <a:solidFill>
                  <a:prstClr val="black"/>
                </a:solidFill>
              </a:rPr>
              <a:t>f)podplečí neboli péro</a:t>
            </a:r>
          </a:p>
          <a:p>
            <a:r>
              <a:rPr lang="cs-CZ" dirty="0">
                <a:solidFill>
                  <a:prstClr val="black"/>
                </a:solidFill>
              </a:rPr>
              <a:t>g)vysoké a nízké žebro</a:t>
            </a:r>
          </a:p>
          <a:p>
            <a:r>
              <a:rPr lang="cs-CZ" dirty="0">
                <a:solidFill>
                  <a:prstClr val="black"/>
                </a:solidFill>
              </a:rPr>
              <a:t>h)hrudí</a:t>
            </a:r>
          </a:p>
          <a:p>
            <a:r>
              <a:rPr lang="cs-CZ" dirty="0">
                <a:solidFill>
                  <a:prstClr val="black"/>
                </a:solidFill>
              </a:rPr>
              <a:t>ch)pupek</a:t>
            </a:r>
          </a:p>
          <a:p>
            <a:r>
              <a:rPr lang="cs-CZ" dirty="0">
                <a:solidFill>
                  <a:prstClr val="black"/>
                </a:solidFill>
              </a:rPr>
              <a:t>i)Kližky</a:t>
            </a:r>
          </a:p>
          <a:p>
            <a:r>
              <a:rPr lang="cs-CZ" dirty="0">
                <a:solidFill>
                  <a:prstClr val="black"/>
                </a:solidFill>
              </a:rPr>
              <a:t>j)oháňka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732240" y="3212976"/>
            <a:ext cx="511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 flipH="1">
            <a:off x="4499991" y="33824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68143" y="284364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6369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711440" y="24522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32489" y="2700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07625" y="2335565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49862" y="324433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g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14126" y="436510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i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711440" y="34290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g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049862" y="37983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75777" y="3798332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ch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987889" y="454977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3567082"/>
            <a:ext cx="23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j</a:t>
            </a:r>
          </a:p>
        </p:txBody>
      </p:sp>
    </p:spTree>
    <p:extLst>
      <p:ext uri="{BB962C8B-B14F-4D97-AF65-F5344CB8AC3E}">
        <p14:creationId xmlns:p14="http://schemas.microsoft.com/office/powerpoint/2010/main" val="572751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smtClean="0"/>
              <a:t>Použití </a:t>
            </a:r>
            <a:r>
              <a:rPr lang="cs-CZ" b="1" dirty="0"/>
              <a:t>jednotlivých částí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u="sng" dirty="0"/>
              <a:t>Zadní hovězí</a:t>
            </a:r>
            <a:endParaRPr lang="cs-CZ" sz="3600" b="1" dirty="0"/>
          </a:p>
          <a:p>
            <a:r>
              <a:rPr lang="cs-CZ" b="1" i="1" dirty="0"/>
              <a:t>kýta a plec</a:t>
            </a:r>
            <a:r>
              <a:rPr lang="cs-CZ" dirty="0"/>
              <a:t> – na dušení – pečeně, závitky, plátky</a:t>
            </a:r>
          </a:p>
          <a:p>
            <a:r>
              <a:rPr lang="cs-CZ" b="1" i="1" dirty="0"/>
              <a:t>vysoký roštěnec</a:t>
            </a:r>
            <a:r>
              <a:rPr lang="cs-CZ" dirty="0"/>
              <a:t> –  na dušení – pokrm pak má v názvu slovo roštěná</a:t>
            </a:r>
          </a:p>
          <a:p>
            <a:r>
              <a:rPr lang="cs-CZ" b="1" i="1" dirty="0"/>
              <a:t>nízký roštěnec</a:t>
            </a:r>
            <a:r>
              <a:rPr lang="cs-CZ" dirty="0"/>
              <a:t> – na pečení vcelku nebo porcované minutové pokrmy </a:t>
            </a:r>
          </a:p>
          <a:p>
            <a:r>
              <a:rPr lang="cs-CZ" b="1" i="1" dirty="0"/>
              <a:t>svíčková</a:t>
            </a:r>
            <a:r>
              <a:rPr lang="cs-CZ" dirty="0"/>
              <a:t> – na minutové úpravy – </a:t>
            </a:r>
            <a:r>
              <a:rPr lang="cs-CZ" dirty="0" err="1"/>
              <a:t>beefsteak</a:t>
            </a:r>
            <a:r>
              <a:rPr lang="cs-CZ" dirty="0"/>
              <a:t>, steak, řezy, medailónky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8814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Zadní hovězí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554461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720840"/>
            <a:ext cx="35283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Hovězí </a:t>
            </a:r>
            <a:r>
              <a:rPr lang="cs-CZ" dirty="0" smtClean="0">
                <a:solidFill>
                  <a:prstClr val="black"/>
                </a:solidFill>
              </a:rPr>
              <a:t>zadní  </a:t>
            </a:r>
            <a:r>
              <a:rPr lang="cs-CZ" dirty="0">
                <a:solidFill>
                  <a:prstClr val="black"/>
                </a:solidFill>
              </a:rPr>
              <a:t>dělíme na tyto části    </a:t>
            </a:r>
          </a:p>
          <a:p>
            <a:r>
              <a:rPr lang="cs-CZ" dirty="0">
                <a:solidFill>
                  <a:prstClr val="black"/>
                </a:solidFill>
              </a:rPr>
              <a:t> </a:t>
            </a:r>
          </a:p>
          <a:p>
            <a:r>
              <a:rPr lang="cs-CZ" dirty="0">
                <a:solidFill>
                  <a:prstClr val="black"/>
                </a:solidFill>
              </a:rPr>
              <a:t>a)kýta	</a:t>
            </a:r>
          </a:p>
          <a:p>
            <a:r>
              <a:rPr lang="cs-CZ" dirty="0">
                <a:solidFill>
                  <a:prstClr val="black"/>
                </a:solidFill>
              </a:rPr>
              <a:t>b)plec</a:t>
            </a:r>
          </a:p>
          <a:p>
            <a:r>
              <a:rPr lang="cs-CZ" dirty="0">
                <a:solidFill>
                  <a:prstClr val="black"/>
                </a:solidFill>
              </a:rPr>
              <a:t>c)svíčková</a:t>
            </a:r>
          </a:p>
          <a:p>
            <a:r>
              <a:rPr lang="cs-CZ" dirty="0">
                <a:solidFill>
                  <a:prstClr val="black"/>
                </a:solidFill>
              </a:rPr>
              <a:t>d)vysoký a nízký </a:t>
            </a:r>
            <a:r>
              <a:rPr lang="cs-CZ" dirty="0" smtClean="0">
                <a:solidFill>
                  <a:prstClr val="black"/>
                </a:solidFill>
              </a:rPr>
              <a:t>roštěnec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3212976"/>
            <a:ext cx="511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 flipH="1">
            <a:off x="4499991" y="338241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68143" y="284364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6369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711440" y="245224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114806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/>
              <a:t>Přední hovězí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kližka</a:t>
            </a:r>
            <a:r>
              <a:rPr lang="cs-CZ" dirty="0" smtClean="0"/>
              <a:t> – na dušení – nejlepší maso na guláše</a:t>
            </a:r>
          </a:p>
          <a:p>
            <a:r>
              <a:rPr lang="cs-CZ" b="1" i="1" dirty="0" smtClean="0"/>
              <a:t>krk a podplečí</a:t>
            </a:r>
            <a:r>
              <a:rPr lang="cs-CZ" dirty="0" smtClean="0"/>
              <a:t> – na vaření – pak podáváme s omáčkou např.: rajskou</a:t>
            </a:r>
          </a:p>
          <a:p>
            <a:r>
              <a:rPr lang="cs-CZ" b="1" i="1" dirty="0" smtClean="0"/>
              <a:t>vysoké a nízké žebro </a:t>
            </a:r>
            <a:r>
              <a:rPr lang="cs-CZ" dirty="0" smtClean="0"/>
              <a:t>– na dušení - guláše nebo jiná dušená krájená masa  </a:t>
            </a:r>
          </a:p>
          <a:p>
            <a:r>
              <a:rPr lang="cs-CZ" b="1" i="1" dirty="0" smtClean="0"/>
              <a:t>hrudí, pupek a oháňka</a:t>
            </a:r>
            <a:r>
              <a:rPr lang="cs-CZ" dirty="0" smtClean="0"/>
              <a:t> – na vaření – vývary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4320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Přední hovězí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554461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5720" y="1714488"/>
            <a:ext cx="3528392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Hovězí </a:t>
            </a:r>
            <a:r>
              <a:rPr lang="cs-CZ" dirty="0" smtClean="0">
                <a:solidFill>
                  <a:prstClr val="black"/>
                </a:solidFill>
              </a:rPr>
              <a:t>přední </a:t>
            </a:r>
            <a:r>
              <a:rPr lang="cs-CZ" dirty="0">
                <a:solidFill>
                  <a:prstClr val="black"/>
                </a:solidFill>
              </a:rPr>
              <a:t>dělíme na tyto části    </a:t>
            </a:r>
          </a:p>
          <a:p>
            <a:r>
              <a:rPr lang="cs-CZ" dirty="0">
                <a:solidFill>
                  <a:prstClr val="black"/>
                </a:solidFill>
              </a:rPr>
              <a:t> 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e)krk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f)podplečí neboli péro</a:t>
            </a:r>
          </a:p>
          <a:p>
            <a:r>
              <a:rPr lang="cs-CZ" sz="2400" dirty="0">
                <a:solidFill>
                  <a:prstClr val="black"/>
                </a:solidFill>
              </a:rPr>
              <a:t>g)vysoké a nízké žebro</a:t>
            </a:r>
          </a:p>
          <a:p>
            <a:r>
              <a:rPr lang="cs-CZ" sz="2400" dirty="0">
                <a:solidFill>
                  <a:prstClr val="black"/>
                </a:solidFill>
              </a:rPr>
              <a:t>h)hrudí</a:t>
            </a:r>
          </a:p>
          <a:p>
            <a:r>
              <a:rPr lang="cs-CZ" sz="2400" dirty="0">
                <a:solidFill>
                  <a:prstClr val="black"/>
                </a:solidFill>
              </a:rPr>
              <a:t>ch)pupek</a:t>
            </a:r>
          </a:p>
          <a:p>
            <a:r>
              <a:rPr lang="cs-CZ" sz="2400" dirty="0">
                <a:solidFill>
                  <a:prstClr val="black"/>
                </a:solidFill>
              </a:rPr>
              <a:t>i)Kližky</a:t>
            </a:r>
          </a:p>
          <a:p>
            <a:r>
              <a:rPr lang="cs-CZ" sz="2400" dirty="0">
                <a:solidFill>
                  <a:prstClr val="black"/>
                </a:solidFill>
              </a:rPr>
              <a:t>j)oháňka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32489" y="2700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07625" y="2335565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49862" y="324433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g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14126" y="436510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i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711440" y="342900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g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049862" y="37983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75777" y="3798332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ch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987889" y="454977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3567082"/>
            <a:ext cx="23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j</a:t>
            </a:r>
          </a:p>
        </p:txBody>
      </p:sp>
    </p:spTree>
    <p:extLst>
      <p:ext uri="{BB962C8B-B14F-4D97-AF65-F5344CB8AC3E}">
        <p14:creationId xmlns:p14="http://schemas.microsoft.com/office/powerpoint/2010/main" val="312057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SAMOSTATNÁ </a:t>
            </a:r>
            <a:r>
              <a:rPr lang="cs-CZ" dirty="0"/>
              <a:t>PRÁCE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Kterou  část hovězího masa použiješ na přípravu guláše a na které čtvrti ji najdeš?</a:t>
            </a:r>
          </a:p>
          <a:p>
            <a:r>
              <a:rPr lang="cs-CZ" dirty="0" smtClean="0"/>
              <a:t>2) Které části použiješ na vývar?</a:t>
            </a:r>
          </a:p>
          <a:p>
            <a:r>
              <a:rPr lang="cs-CZ" dirty="0" smtClean="0"/>
              <a:t>3) Které části jsou nejvhodnější na přípravu minutek?</a:t>
            </a:r>
          </a:p>
          <a:p>
            <a:r>
              <a:rPr lang="cs-CZ" dirty="0" smtClean="0"/>
              <a:t>4) Které části podáváme upravené vařením k omáčkám?</a:t>
            </a:r>
          </a:p>
        </p:txBody>
      </p:sp>
    </p:spTree>
    <p:extLst>
      <p:ext uri="{BB962C8B-B14F-4D97-AF65-F5344CB8AC3E}">
        <p14:creationId xmlns:p14="http://schemas.microsoft.com/office/powerpoint/2010/main" val="3469155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kližky, na zadní i přední čtvrti</a:t>
            </a:r>
          </a:p>
          <a:p>
            <a:r>
              <a:rPr lang="cs-CZ" dirty="0" smtClean="0"/>
              <a:t> 2) </a:t>
            </a:r>
            <a:r>
              <a:rPr lang="cs-CZ" dirty="0"/>
              <a:t>hrudí, pupek a oháňka </a:t>
            </a:r>
            <a:endParaRPr lang="cs-CZ" dirty="0" smtClean="0"/>
          </a:p>
          <a:p>
            <a:r>
              <a:rPr lang="cs-CZ" dirty="0" smtClean="0"/>
              <a:t>3) svíčková, nízký roštěnec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749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Použitá literatura:</a:t>
            </a:r>
            <a:br>
              <a:rPr lang="cs-CZ" sz="2800" dirty="0" smtClean="0"/>
            </a:br>
            <a:r>
              <a:rPr lang="cs-CZ" sz="2800" dirty="0" err="1" smtClean="0"/>
              <a:t>Šebelová,Marie</a:t>
            </a:r>
            <a:r>
              <a:rPr lang="cs-CZ" sz="2800" dirty="0" smtClean="0"/>
              <a:t>,: Potraviny a výživa,Parta,2000,ISBN 80-7320-010-4</a:t>
            </a:r>
            <a:br>
              <a:rPr lang="cs-CZ" sz="2800" dirty="0" smtClean="0"/>
            </a:br>
            <a:r>
              <a:rPr lang="cs-CZ" sz="2800" dirty="0" smtClean="0"/>
              <a:t>Obrázky:</a:t>
            </a:r>
            <a:br>
              <a:rPr lang="cs-CZ" sz="2800" dirty="0" smtClean="0"/>
            </a:br>
            <a:r>
              <a:rPr lang="cs-CZ" sz="2800" dirty="0" smtClean="0"/>
              <a:t>[cit. 2012-17-10]. Dostupný pod licencí Microsoft Office 2010 na </a:t>
            </a:r>
            <a:br>
              <a:rPr lang="cs-CZ" sz="2800" dirty="0" smtClean="0"/>
            </a:br>
            <a:r>
              <a:rPr lang="cs-CZ" sz="2800" dirty="0" smtClean="0"/>
              <a:t>WWW: &lt;</a:t>
            </a:r>
            <a:r>
              <a:rPr lang="cs-CZ" sz="2800" u="sng" dirty="0" smtClean="0">
                <a:hlinkClick r:id="rId2"/>
              </a:rPr>
              <a:t>http://office.microsoft.com/</a:t>
            </a:r>
            <a:r>
              <a:rPr lang="cs-CZ" sz="2800" u="sng" dirty="0" err="1" smtClean="0">
                <a:hlinkClick r:id="rId2"/>
              </a:rPr>
              <a:t>cs-cz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images</a:t>
            </a:r>
            <a:r>
              <a:rPr lang="cs-CZ" sz="2800" dirty="0" smtClean="0"/>
              <a:t>&gt;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7486580"/>
      </p:ext>
    </p:extLst>
  </p:cSld>
  <p:clrMapOvr>
    <a:masterClrMapping/>
  </p:clrMapOvr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315</Words>
  <Application>Microsoft Office PowerPoint</Application>
  <PresentationFormat>Předvádění na obrazovce (4:3)</PresentationFormat>
  <Paragraphs>118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Arial</vt:lpstr>
      <vt:lpstr>Arial CE</vt:lpstr>
      <vt:lpstr>Calibri</vt:lpstr>
      <vt:lpstr>Times New Roman</vt:lpstr>
      <vt:lpstr>1_Motiv systému Office</vt:lpstr>
      <vt:lpstr>2_Motiv systému Office</vt:lpstr>
      <vt:lpstr>3_Motiv systému Office</vt:lpstr>
      <vt:lpstr>4_Motiv systému Office</vt:lpstr>
      <vt:lpstr>5_Motiv systému Office</vt:lpstr>
      <vt:lpstr>Motiv systému Office</vt:lpstr>
      <vt:lpstr>Prezentace aplikace PowerPoint</vt:lpstr>
      <vt:lpstr>Hovězí maso</vt:lpstr>
      <vt:lpstr>Dělení hovězího masa</vt:lpstr>
      <vt:lpstr>Dělení hovězího kusu</vt:lpstr>
      <vt:lpstr> Použití jednotlivých částí </vt:lpstr>
      <vt:lpstr>Zadní hovězí</vt:lpstr>
      <vt:lpstr> Přední hovězí </vt:lpstr>
      <vt:lpstr>Přední hovězí</vt:lpstr>
      <vt:lpstr> SAMOSTATNÁ PRÁCE </vt:lpstr>
      <vt:lpstr>Správné odpovědi</vt:lpstr>
      <vt:lpstr>Použitá literatura: Šebelová,Marie,: Potraviny a výživa,Parta,2000,ISBN 80-7320-010-4 Obrázky: [cit. 2012-17-10]. Dostupný pod licencí Microsoft Office 2010 na  WWW: &lt;http://office.microsoft.com/cs-cz/images&gt;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Hovězí maso</dc:title>
  <dc:creator>Helena Peštuková</dc:creator>
  <cp:lastModifiedBy>Zdeněk Laski</cp:lastModifiedBy>
  <cp:revision>11</cp:revision>
  <dcterms:created xsi:type="dcterms:W3CDTF">2013-01-30T08:22:44Z</dcterms:created>
  <dcterms:modified xsi:type="dcterms:W3CDTF">2014-06-04T18:27:20Z</dcterms:modified>
</cp:coreProperties>
</file>