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fotografie</a:t>
            </a:r>
            <a:r>
              <a:rPr lang="cs-CZ" smtClean="0"/>
              <a:t>, obrázky</a:t>
            </a:r>
            <a:r>
              <a:rPr lang="cs-CZ" baseline="0" smtClean="0"/>
              <a:t> </a:t>
            </a:r>
            <a:r>
              <a:rPr lang="cs-CZ" baseline="0" dirty="0" smtClean="0"/>
              <a:t>– archiv autora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67715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SAZ.1614.1U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kovů, montážní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Nýtové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jednotlivými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nýtů, rozdělením nýtování a materiálem nýtů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ano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Nýtování, přímé, nepřímé, nýty, materiál nýtů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15821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52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Nýtové spoje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Nýtový spoj je </a:t>
            </a:r>
            <a:r>
              <a:rPr lang="cs-CZ" dirty="0" smtClean="0">
                <a:solidFill>
                  <a:srgbClr val="FF0000"/>
                </a:solidFill>
              </a:rPr>
              <a:t>nerozebíratelný</a:t>
            </a:r>
            <a:r>
              <a:rPr lang="cs-CZ" dirty="0" smtClean="0"/>
              <a:t> </a:t>
            </a:r>
            <a:r>
              <a:rPr lang="cs-CZ" sz="2000" dirty="0" smtClean="0"/>
              <a:t>(při demontáži, </a:t>
            </a:r>
            <a:r>
              <a:rPr lang="cs-CZ" sz="2000" dirty="0" err="1" smtClean="0"/>
              <a:t>odvrtáním,odsekáním</a:t>
            </a:r>
            <a:r>
              <a:rPr lang="cs-CZ" sz="2000" dirty="0" smtClean="0"/>
              <a:t> dojde k znehodnocení spojovací součásti – nýtu)</a:t>
            </a:r>
          </a:p>
          <a:p>
            <a:r>
              <a:rPr lang="cs-CZ" dirty="0" smtClean="0"/>
              <a:t>Jde o spoj se </a:t>
            </a:r>
            <a:r>
              <a:rPr lang="cs-CZ" dirty="0" smtClean="0">
                <a:solidFill>
                  <a:schemeClr val="tx2"/>
                </a:solidFill>
              </a:rPr>
              <a:t>silovým</a:t>
            </a:r>
            <a:r>
              <a:rPr lang="cs-CZ" dirty="0" smtClean="0"/>
              <a:t> stykem - </a:t>
            </a:r>
            <a:r>
              <a:rPr lang="cs-CZ" sz="2000" dirty="0" smtClean="0"/>
              <a:t>zatížení by se mělo přenášet třením – nýt však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musí být dobře zatažen</a:t>
            </a:r>
          </a:p>
          <a:p>
            <a:pPr marL="0" indent="0">
              <a:buNone/>
            </a:pPr>
            <a:r>
              <a:rPr lang="cs-CZ" sz="2000" dirty="0" smtClean="0"/>
              <a:t>      (nýtování za tepla) při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nýtování za studena jde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spíše o spojení se stykem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</a:t>
            </a:r>
            <a:r>
              <a:rPr lang="cs-CZ" sz="2000" dirty="0" smtClean="0">
                <a:solidFill>
                  <a:schemeClr val="tx2"/>
                </a:solidFill>
              </a:rPr>
              <a:t>tvarovým</a:t>
            </a:r>
          </a:p>
          <a:p>
            <a:pPr marL="0" indent="0">
              <a:buNone/>
            </a:pPr>
            <a:r>
              <a:rPr lang="cs-CZ" dirty="0" smtClean="0"/>
              <a:t>    Dnes je nýtování nahrazováno sváry a lepením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      </a:t>
            </a:r>
            <a:r>
              <a:rPr lang="cs-CZ" sz="2000" dirty="0" smtClean="0"/>
              <a:t>nýtové spojení umožnuje určitou pružnost konstrukce proto ho nelze zcela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nahradit</a:t>
            </a:r>
            <a:endParaRPr lang="cs-CZ" sz="2000" dirty="0"/>
          </a:p>
        </p:txBody>
      </p:sp>
      <p:pic>
        <p:nvPicPr>
          <p:cNvPr id="1028" name="Picture 4" descr="C:\Documents and Settings\PC_9\Plocha\DUM\foto dum\P10100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96952"/>
            <a:ext cx="3888432" cy="195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98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nýtování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Přímé</a:t>
            </a:r>
            <a:r>
              <a:rPr lang="cs-CZ" dirty="0" smtClean="0"/>
              <a:t> – součást </a:t>
            </a:r>
            <a:r>
              <a:rPr lang="cs-CZ" sz="2000" dirty="0" smtClean="0"/>
              <a:t>(např. hřídel) </a:t>
            </a:r>
            <a:r>
              <a:rPr lang="cs-CZ" dirty="0" smtClean="0"/>
              <a:t>je upravena tak aby ji bylo možné roznýtovat a vytvořit závěrnou hlavu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Nepřímé </a:t>
            </a:r>
            <a:r>
              <a:rPr lang="cs-CZ" dirty="0" smtClean="0"/>
              <a:t>– pomocí spojovací součásti – nýtu </a:t>
            </a:r>
          </a:p>
          <a:p>
            <a:r>
              <a:rPr lang="cs-CZ" dirty="0" smtClean="0"/>
              <a:t>Nýt se skládá z hlavy a dříku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937346"/>
            <a:ext cx="4274443" cy="2935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202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nýtů podle tvaru hlavy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1) S půlkulatou hlavou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S kuželovou hlavou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nýt je zapuštěn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3) S čočkovou hlavou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268760"/>
            <a:ext cx="2690267" cy="184780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7" y="2924945"/>
            <a:ext cx="3122315" cy="194421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6" y="4653136"/>
            <a:ext cx="3039975" cy="2088000"/>
          </a:xfrm>
          <a:prstGeom prst="rect">
            <a:avLst/>
          </a:prstGeom>
        </p:spPr>
      </p:pic>
      <p:pic>
        <p:nvPicPr>
          <p:cNvPr id="1026" name="Picture 2" descr="C:\Documents and Settings\PC_9\Dokumenty\Bluetooth\inbox\Fotografie088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718" y="2780928"/>
            <a:ext cx="2223095" cy="166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_9\Dokumenty\Bluetooth\inbox\Fotografie088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718" y="4653136"/>
            <a:ext cx="2223095" cy="173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11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3) Lodní nýt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4) Kotlový nýt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nepropustnost dosáhneme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</a:t>
            </a:r>
            <a:r>
              <a:rPr lang="cs-CZ" sz="2000" dirty="0" err="1" smtClean="0"/>
              <a:t>roztemováním</a:t>
            </a:r>
            <a:r>
              <a:rPr lang="cs-CZ" sz="2000" dirty="0" smtClean="0"/>
              <a:t> límečku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5) Dutý nýt</a:t>
            </a:r>
          </a:p>
          <a:p>
            <a:pPr marL="0" indent="0">
              <a:buNone/>
            </a:pPr>
            <a:r>
              <a:rPr lang="cs-CZ" sz="2000" dirty="0" smtClean="0"/>
              <a:t>       Výhoda při přístupu pouze z jedné strany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pozor na menší pevnost spoje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000" dirty="0" smtClean="0">
                <a:solidFill>
                  <a:schemeClr val="tx2"/>
                </a:solidFill>
              </a:rPr>
              <a:t>nářadí – nýtovací kleště</a:t>
            </a:r>
            <a:endParaRPr lang="cs-CZ" sz="2200" dirty="0" smtClean="0">
              <a:solidFill>
                <a:schemeClr val="tx2"/>
              </a:solidFill>
            </a:endParaRP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067" y="1196752"/>
            <a:ext cx="2762275" cy="189726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250" y="2852935"/>
            <a:ext cx="3094737" cy="212561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581128"/>
            <a:ext cx="3122315" cy="2144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9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6) Výbušné nýty - v dříku je střelný prach který při výbuchu dřík rozevře </a:t>
            </a:r>
            <a:r>
              <a:rPr lang="cs-CZ" sz="2000" dirty="0" smtClean="0"/>
              <a:t>(použití v letectví)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740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2060848"/>
            <a:ext cx="748883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200" dirty="0"/>
          </a:p>
          <a:p>
            <a:pPr algn="ctr"/>
            <a:endParaRPr lang="cs-CZ" sz="32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Materiál nýtů</a:t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Měkká </a:t>
            </a:r>
            <a:r>
              <a:rPr lang="cs-CZ" dirty="0"/>
              <a:t>ocel</a:t>
            </a:r>
          </a:p>
          <a:p>
            <a:r>
              <a:rPr lang="cs-CZ" dirty="0" smtClean="0"/>
              <a:t>Hliník</a:t>
            </a:r>
            <a:endParaRPr lang="cs-CZ" dirty="0"/>
          </a:p>
          <a:p>
            <a:r>
              <a:rPr lang="cs-CZ" dirty="0" smtClean="0"/>
              <a:t>Měď</a:t>
            </a:r>
            <a:endParaRPr lang="cs-CZ" sz="3600" dirty="0"/>
          </a:p>
          <a:p>
            <a:r>
              <a:rPr lang="cs-CZ" smtClean="0"/>
              <a:t>Mosaz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4623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dělíme nýtování? V čem je rozdíl?</a:t>
            </a:r>
          </a:p>
          <a:p>
            <a:r>
              <a:rPr lang="cs-CZ" dirty="0" smtClean="0"/>
              <a:t>Jaké znáš druhy nýtů a na co se používají</a:t>
            </a:r>
          </a:p>
          <a:p>
            <a:r>
              <a:rPr lang="cs-CZ" dirty="0" smtClean="0"/>
              <a:t>Z čeho jsou nýty vyrobeny?</a:t>
            </a:r>
          </a:p>
          <a:p>
            <a:r>
              <a:rPr lang="cs-CZ" dirty="0" smtClean="0"/>
              <a:t>Které spoje dnes </a:t>
            </a:r>
            <a:r>
              <a:rPr lang="cs-CZ" smtClean="0"/>
              <a:t>nýtování nahrazují?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266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373</Words>
  <Application>Microsoft Office PowerPoint</Application>
  <PresentationFormat>Předvádění na obrazovce (4:3)</PresentationFormat>
  <Paragraphs>86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Nýtové spoje </vt:lpstr>
      <vt:lpstr>Druhy nýtování</vt:lpstr>
      <vt:lpstr>Druhy nýtů podle tvaru hlavy</vt:lpstr>
      <vt:lpstr>Prezentace aplikace PowerPoint</vt:lpstr>
      <vt:lpstr>Prezentace aplikace PowerPoint</vt:lpstr>
      <vt:lpstr>Materiál nýtů </vt:lpstr>
      <vt:lpstr>Otázky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jitka</cp:lastModifiedBy>
  <cp:revision>26</cp:revision>
  <dcterms:created xsi:type="dcterms:W3CDTF">2012-06-21T10:03:02Z</dcterms:created>
  <dcterms:modified xsi:type="dcterms:W3CDTF">2014-06-20T16:27:52Z</dcterms:modified>
</cp:coreProperties>
</file>