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3" r:id="rId6"/>
    <p:sldId id="264" r:id="rId7"/>
    <p:sldId id="261" r:id="rId8"/>
    <p:sldId id="265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FF42AF61-AD3F-4750-A0DC-AFB2012017CA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B9D84F8-5C6A-49A0-87E4-965898C851B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youtube.com/watch?v=jeQdyz8eto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youtube.com/watch?v=hiN0anxjwN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lny.cz/snbsf/Foto3.jpg" TargetMode="External"/><Relationship Id="rId2" Type="http://schemas.openxmlformats.org/officeDocument/2006/relationships/hyperlink" Target="http://www.volny.cz/snbsf/Foto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volny.cz/snbsf/Simon.JPG" TargetMode="External"/><Relationship Id="rId4" Type="http://schemas.openxmlformats.org/officeDocument/2006/relationships/hyperlink" Target="http://www.volny.cz/snbsf/Cz1.jp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Historie snowboardingu – vývoj </a:t>
            </a:r>
            <a:r>
              <a:rPr lang="cs-CZ" dirty="0" smtClean="0"/>
              <a:t>v Čechách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81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Historie </a:t>
            </a:r>
            <a:r>
              <a:rPr lang="cs-CZ" sz="2800" b="1" dirty="0" smtClean="0"/>
              <a:t>snowboardingu – vývoj </a:t>
            </a:r>
            <a:r>
              <a:rPr lang="cs-CZ" sz="2800" b="1" dirty="0" smtClean="0"/>
              <a:t>v Čechách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17.1.2014 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694894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VY_32_INOVACE_TV_S3_07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73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</a:t>
            </a:r>
            <a:r>
              <a:rPr lang="cs-CZ" dirty="0" smtClean="0"/>
              <a:t> ČSSR se prkna začala vyrábět podle plánků obkreslených z časopisů </a:t>
            </a:r>
            <a:r>
              <a:rPr lang="cs-CZ" dirty="0" err="1"/>
              <a:t>ActionNow</a:t>
            </a:r>
            <a:r>
              <a:rPr lang="cs-CZ" dirty="0"/>
              <a:t>! a </a:t>
            </a:r>
            <a:r>
              <a:rPr lang="cs-CZ" dirty="0" err="1"/>
              <a:t>Skateboarder</a:t>
            </a:r>
            <a:r>
              <a:rPr lang="cs-CZ" dirty="0"/>
              <a:t> </a:t>
            </a:r>
            <a:endParaRPr lang="cs-CZ" dirty="0" smtClean="0"/>
          </a:p>
          <a:p>
            <a:r>
              <a:rPr lang="cs-CZ" dirty="0"/>
              <a:t>z</a:t>
            </a:r>
            <a:r>
              <a:rPr lang="cs-CZ" dirty="0" smtClean="0"/>
              <a:t>počátku ze silné betonářské, </a:t>
            </a:r>
            <a:r>
              <a:rPr lang="cs-CZ" dirty="0"/>
              <a:t>později </a:t>
            </a:r>
            <a:r>
              <a:rPr lang="cs-CZ" dirty="0" smtClean="0"/>
              <a:t>ze slabé bukové překližky, </a:t>
            </a:r>
            <a:r>
              <a:rPr lang="cs-CZ" dirty="0"/>
              <a:t>která se ve vrstvách s laminátem lepila v primitivních </a:t>
            </a:r>
            <a:r>
              <a:rPr lang="cs-CZ" dirty="0" smtClean="0"/>
              <a:t>formách</a:t>
            </a:r>
          </a:p>
          <a:p>
            <a:r>
              <a:rPr lang="cs-CZ" dirty="0" smtClean="0"/>
              <a:t>nikdo </a:t>
            </a:r>
            <a:r>
              <a:rPr lang="cs-CZ" dirty="0"/>
              <a:t>pořádně nevěděl, jaké má mít snowboard </a:t>
            </a:r>
            <a:r>
              <a:rPr lang="cs-CZ" dirty="0" smtClean="0"/>
              <a:t>parametry</a:t>
            </a:r>
          </a:p>
          <a:p>
            <a:r>
              <a:rPr lang="cs-CZ" dirty="0"/>
              <a:t>p</a:t>
            </a:r>
            <a:r>
              <a:rPr lang="cs-CZ" dirty="0" smtClean="0"/>
              <a:t>rvní </a:t>
            </a:r>
            <a:r>
              <a:rPr lang="cs-CZ" dirty="0"/>
              <a:t>modely </a:t>
            </a:r>
            <a:r>
              <a:rPr lang="cs-CZ" dirty="0" smtClean="0"/>
              <a:t>byly </a:t>
            </a:r>
            <a:r>
              <a:rPr lang="cs-CZ" dirty="0"/>
              <a:t>většinou okopírované </a:t>
            </a:r>
            <a:r>
              <a:rPr lang="cs-CZ" dirty="0" err="1" smtClean="0"/>
              <a:t>Burtony</a:t>
            </a:r>
            <a:r>
              <a:rPr lang="cs-CZ" dirty="0" smtClean="0"/>
              <a:t>, </a:t>
            </a:r>
            <a:r>
              <a:rPr lang="cs-CZ" dirty="0"/>
              <a:t>na patě s výřezem do </a:t>
            </a:r>
            <a:r>
              <a:rPr lang="cs-CZ" dirty="0" smtClean="0"/>
              <a:t>vlaštovky</a:t>
            </a:r>
          </a:p>
          <a:p>
            <a:r>
              <a:rPr lang="cs-CZ" dirty="0" smtClean="0"/>
              <a:t>vázání </a:t>
            </a:r>
            <a:r>
              <a:rPr lang="cs-CZ" dirty="0"/>
              <a:t>se vyrábělo z kůže nebo gumy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1981</a:t>
            </a:r>
            <a:endParaRPr lang="cs-CZ" sz="6000" dirty="0"/>
          </a:p>
        </p:txBody>
      </p:sp>
      <p:pic>
        <p:nvPicPr>
          <p:cNvPr id="1026" name="Picture 2" descr="http://www.volny.cz/snbsf/Fot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149080"/>
            <a:ext cx="17049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6228184" y="6294348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433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</a:t>
            </a:r>
            <a:r>
              <a:rPr lang="cs-CZ" dirty="0" smtClean="0"/>
              <a:t>ezdilo se obvykle v prašanu, na tvrdém zmrzlém sněhu se prkno nedalo ovládat</a:t>
            </a:r>
          </a:p>
          <a:p>
            <a:r>
              <a:rPr lang="cs-CZ" dirty="0"/>
              <a:t>p</a:t>
            </a:r>
            <a:r>
              <a:rPr lang="cs-CZ" dirty="0" smtClean="0"/>
              <a:t>o stranách na patě a za vlaštovkou trčely z prkna totiž tři nože (1-2cm široké), které držely stopu 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80. léta</a:t>
            </a:r>
            <a:endParaRPr lang="cs-CZ" sz="6000" dirty="0"/>
          </a:p>
        </p:txBody>
      </p:sp>
      <p:pic>
        <p:nvPicPr>
          <p:cNvPr id="2050" name="Picture 2" descr="http://www.volny.cz/snbsf/Foto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446449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403647" y="6011996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33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rvní mistrovství ČSSR v Perninku v Krušných horách</a:t>
            </a:r>
          </a:p>
          <a:p>
            <a:r>
              <a:rPr lang="cs-CZ" dirty="0"/>
              <a:t>v</a:t>
            </a:r>
            <a:r>
              <a:rPr lang="cs-CZ" dirty="0" smtClean="0"/>
              <a:t>ětšina akcí se konala pod záštitou různých tělovýchovných jednot a SSM (Socialistický svaz mládeže)</a:t>
            </a:r>
          </a:p>
          <a:p>
            <a:r>
              <a:rPr lang="cs-CZ" dirty="0"/>
              <a:t>t</a:t>
            </a:r>
            <a:r>
              <a:rPr lang="cs-CZ" dirty="0" smtClean="0"/>
              <a:t>ehdejší snowboardová elita je zvěčněna v černobílém filmu „Sněžný děvky z Perninku“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1985</a:t>
            </a:r>
            <a:endParaRPr lang="cs-CZ" sz="6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2755542" y="6421731"/>
            <a:ext cx="377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pic>
        <p:nvPicPr>
          <p:cNvPr id="3074" name="Picture 2" descr="http://www.volny.cz/snbsf/Cz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46" y="3501008"/>
            <a:ext cx="4192722" cy="280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619672" y="5931012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808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</a:t>
            </a:r>
            <a:r>
              <a:rPr lang="cs-CZ" dirty="0" smtClean="0"/>
              <a:t> </a:t>
            </a:r>
            <a:r>
              <a:rPr lang="cs-CZ" dirty="0"/>
              <a:t>mládežnických časopisech se občas objevily články o "sněžných prknech", o stylu jízdy, výsledky závodů, ale i návody na </a:t>
            </a:r>
            <a:r>
              <a:rPr lang="cs-CZ" dirty="0" smtClean="0"/>
              <a:t>výrobu</a:t>
            </a:r>
          </a:p>
          <a:p>
            <a:r>
              <a:rPr lang="cs-CZ" dirty="0"/>
              <a:t>p</a:t>
            </a:r>
            <a:r>
              <a:rPr lang="cs-CZ" dirty="0" smtClean="0"/>
              <a:t>růkopníkem snowboardingu a výroby snowboardů byl u nás </a:t>
            </a:r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Luděk Váša</a:t>
            </a:r>
            <a:endParaRPr lang="cs-CZ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1987</a:t>
            </a:r>
            <a:endParaRPr lang="cs-CZ" sz="6000" dirty="0"/>
          </a:p>
        </p:txBody>
      </p:sp>
      <p:pic>
        <p:nvPicPr>
          <p:cNvPr id="4098" name="Picture 2" descr="http://www.volny.cz/snbsf/Sim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813" y="3055331"/>
            <a:ext cx="4385443" cy="306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619672" y="5931012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4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2795068" y="6232238"/>
            <a:ext cx="377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782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1 Bouček, Jan.</a:t>
            </a:r>
            <a:r>
              <a:rPr lang="en-US" dirty="0"/>
              <a:t> </a:t>
            </a:r>
            <a:r>
              <a:rPr lang="cs-CZ" dirty="0" smtClean="0"/>
              <a:t>Foto2.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www.volny.cz/snbsf/Foto2.jpg</a:t>
            </a:r>
            <a:endParaRPr lang="cs-CZ" dirty="0" smtClean="0"/>
          </a:p>
          <a:p>
            <a:r>
              <a:rPr lang="cs-CZ" dirty="0" smtClean="0"/>
              <a:t>2 </a:t>
            </a:r>
            <a:r>
              <a:rPr lang="cs-CZ" dirty="0"/>
              <a:t>Bouček, Jan.</a:t>
            </a:r>
            <a:r>
              <a:rPr lang="en-US" dirty="0"/>
              <a:t> </a:t>
            </a:r>
            <a:r>
              <a:rPr lang="cs-CZ" dirty="0" smtClean="0"/>
              <a:t>Foto3.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www.volny.cz/snbsf/Foto3.jpg</a:t>
            </a:r>
            <a:endParaRPr lang="cs-CZ" dirty="0" smtClean="0"/>
          </a:p>
          <a:p>
            <a:r>
              <a:rPr lang="cs-CZ" dirty="0" smtClean="0"/>
              <a:t>3 </a:t>
            </a:r>
            <a:r>
              <a:rPr lang="cs-CZ" dirty="0"/>
              <a:t>Bouček, Jan.</a:t>
            </a:r>
            <a:r>
              <a:rPr lang="en-US" dirty="0"/>
              <a:t> </a:t>
            </a:r>
            <a:r>
              <a:rPr lang="cs-CZ" dirty="0" smtClean="0"/>
              <a:t>Cz1.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</a:t>
            </a:r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www.volny.cz/snbsf/Cz1.jpg</a:t>
            </a:r>
            <a:endParaRPr lang="cs-CZ" dirty="0" smtClean="0"/>
          </a:p>
          <a:p>
            <a:r>
              <a:rPr lang="cs-CZ" dirty="0" smtClean="0"/>
              <a:t>4 </a:t>
            </a:r>
            <a:r>
              <a:rPr lang="cs-CZ" dirty="0"/>
              <a:t>Bouček, Jan.</a:t>
            </a:r>
            <a:r>
              <a:rPr lang="en-US" dirty="0"/>
              <a:t> </a:t>
            </a:r>
            <a:r>
              <a:rPr lang="cs-CZ" dirty="0" smtClean="0"/>
              <a:t>Simon.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</a:t>
            </a:r>
            <a:r>
              <a:rPr lang="cs-CZ" dirty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www.volny.cz/snbsf/Simon.JPG</a:t>
            </a:r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470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dirty="0" err="1"/>
              <a:t>Binter</a:t>
            </a:r>
            <a:r>
              <a:rPr lang="cs-CZ" altLang="cs-CZ" dirty="0"/>
              <a:t>, Lukáš a kol. </a:t>
            </a:r>
            <a:r>
              <a:rPr lang="cs-CZ" altLang="cs-CZ" i="1" dirty="0"/>
              <a:t>Jak dokonale zvládnout snowboarding</a:t>
            </a:r>
            <a:r>
              <a:rPr lang="cs-CZ" altLang="cs-CZ" dirty="0"/>
              <a:t>. 2006. </a:t>
            </a:r>
            <a:r>
              <a:rPr lang="cs-CZ" altLang="cs-CZ" dirty="0" err="1"/>
              <a:t>Grada</a:t>
            </a:r>
            <a:r>
              <a:rPr lang="cs-CZ" altLang="cs-CZ" dirty="0"/>
              <a:t>. ISBN: 80-247-1509-0</a:t>
            </a:r>
          </a:p>
          <a:p>
            <a:pPr>
              <a:buNone/>
            </a:pPr>
            <a:endParaRPr lang="cs-CZ" altLang="cs-CZ" dirty="0"/>
          </a:p>
          <a:p>
            <a:r>
              <a:rPr lang="cs-CZ" altLang="cs-CZ" dirty="0"/>
              <a:t>Vobr, Radek. </a:t>
            </a:r>
            <a:r>
              <a:rPr lang="cs-CZ" altLang="cs-CZ" i="1" dirty="0"/>
              <a:t>Snowboarding. </a:t>
            </a:r>
            <a:r>
              <a:rPr lang="cs-CZ" altLang="cs-CZ" dirty="0"/>
              <a:t>2006. KOPP nakladatelství. ISBN: </a:t>
            </a:r>
            <a:r>
              <a:rPr lang="cs-CZ" altLang="cs-CZ" dirty="0" smtClean="0"/>
              <a:t>80-7232-296-6</a:t>
            </a:r>
          </a:p>
          <a:p>
            <a:pPr marL="45720" indent="0">
              <a:buNone/>
            </a:pPr>
            <a:endParaRPr lang="cs-CZ" altLang="cs-CZ" dirty="0" smtClean="0"/>
          </a:p>
          <a:p>
            <a:r>
              <a:rPr lang="cs-CZ" dirty="0"/>
              <a:t>BOUČEK, Jan. </a:t>
            </a:r>
            <a:r>
              <a:rPr lang="cs-CZ" i="1" dirty="0"/>
              <a:t>Prkenná historie</a:t>
            </a:r>
            <a:r>
              <a:rPr lang="cs-CZ" dirty="0"/>
              <a:t> [online]. [cit. 17.1.2014]. Dostupný na WWW: http://www.volny.cz/snbsf/ 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5789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řížka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144</TotalTime>
  <Words>394</Words>
  <Application>Microsoft Office PowerPoint</Application>
  <PresentationFormat>Předvádění na obrazovce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Mřížka</vt:lpstr>
      <vt:lpstr>Historie snowboardingu – vývoj v Čechách</vt:lpstr>
      <vt:lpstr>Prezentace aplikace PowerPoint</vt:lpstr>
      <vt:lpstr>1981</vt:lpstr>
      <vt:lpstr>80. léta</vt:lpstr>
      <vt:lpstr>1985</vt:lpstr>
      <vt:lpstr>1987</vt:lpstr>
      <vt:lpstr>Zdroje obrázků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snowboardingu – vývoj v Čechách</dc:title>
  <dc:creator>Veronika Veselá</dc:creator>
  <cp:lastModifiedBy>Veronika Veselá</cp:lastModifiedBy>
  <cp:revision>6</cp:revision>
  <dcterms:created xsi:type="dcterms:W3CDTF">2014-01-17T15:50:08Z</dcterms:created>
  <dcterms:modified xsi:type="dcterms:W3CDTF">2014-01-17T18:14:55Z</dcterms:modified>
</cp:coreProperties>
</file>