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2" r:id="rId9"/>
    <p:sldId id="266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98B0E-D7A4-46D7-9055-C0E8CF781F7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0881-9832-465B-BEF4-91B7A0F3A7E9}" type="slidenum">
              <a:rPr lang="cs-CZ" smtClean="0"/>
              <a:t>‹#›</a:t>
            </a:fld>
            <a:endParaRPr lang="cs-CZ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98B0E-D7A4-46D7-9055-C0E8CF781F7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0881-9832-465B-BEF4-91B7A0F3A7E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98B0E-D7A4-46D7-9055-C0E8CF781F7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0881-9832-465B-BEF4-91B7A0F3A7E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98B0E-D7A4-46D7-9055-C0E8CF781F7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0881-9832-465B-BEF4-91B7A0F3A7E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98B0E-D7A4-46D7-9055-C0E8CF781F7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0881-9832-465B-BEF4-91B7A0F3A7E9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98B0E-D7A4-46D7-9055-C0E8CF781F7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0881-9832-465B-BEF4-91B7A0F3A7E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98B0E-D7A4-46D7-9055-C0E8CF781F7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0881-9832-465B-BEF4-91B7A0F3A7E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98B0E-D7A4-46D7-9055-C0E8CF781F7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0881-9832-465B-BEF4-91B7A0F3A7E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98B0E-D7A4-46D7-9055-C0E8CF781F7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0881-9832-465B-BEF4-91B7A0F3A7E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98B0E-D7A4-46D7-9055-C0E8CF781F7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0881-9832-465B-BEF4-91B7A0F3A7E9}" type="slidenum">
              <a:rPr lang="cs-CZ" smtClean="0"/>
              <a:t>‹#›</a:t>
            </a:fld>
            <a:endParaRPr lang="cs-CZ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98B0E-D7A4-46D7-9055-C0E8CF781F7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0881-9832-465B-BEF4-91B7A0F3A7E9}" type="slidenum">
              <a:rPr lang="cs-CZ" smtClean="0"/>
              <a:t>‹#›</a:t>
            </a:fld>
            <a:endParaRPr lang="cs-CZ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4398B0E-D7A4-46D7-9055-C0E8CF781F7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5940881-9832-465B-BEF4-91B7A0F3A7E9}" type="slidenum">
              <a:rPr lang="cs-CZ" smtClean="0"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youtube.com/watch?v=JuZJim10RXA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youtube.com/watch?v=qFuoBnWB3_s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youtube.com/watch?v=RgpFErNyKyE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youtube.com/watch?v=SeOFALO9aYw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youtube.com/watch?v=ziAox7PXBF8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File:Alpine_skiing_pictogram.sv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Alpské disciplíny - lyžování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Autor: Mgr. Luboš Veselý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4800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</a:t>
            </a:r>
            <a:r>
              <a:rPr lang="cs-CZ" sz="2800" b="1" dirty="0" smtClean="0"/>
              <a:t>Alpské disciplíny - lyžování</a:t>
            </a:r>
            <a:endParaRPr lang="cs-CZ" sz="2800" dirty="0"/>
          </a:p>
          <a:p>
            <a:r>
              <a:rPr lang="cs-CZ" sz="2800" dirty="0"/>
              <a:t>Autor:	</a:t>
            </a:r>
            <a:r>
              <a:rPr lang="cs-CZ" sz="2800" dirty="0" smtClean="0"/>
              <a:t>	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</a:t>
            </a:r>
            <a:r>
              <a:rPr lang="cs-CZ" sz="2800"/>
              <a:t>	</a:t>
            </a:r>
            <a:r>
              <a:rPr lang="cs-CZ" sz="2800" smtClean="0"/>
              <a:t>	17.1.2014 </a:t>
            </a:r>
            <a:endParaRPr lang="cs-CZ" sz="2800" dirty="0"/>
          </a:p>
          <a:p>
            <a:r>
              <a:rPr lang="cs-CZ" sz="2800" dirty="0"/>
              <a:t>Obor:		</a:t>
            </a:r>
            <a:r>
              <a:rPr lang="cs-CZ" sz="2800" dirty="0" smtClean="0"/>
              <a:t>65-51-H/01 </a:t>
            </a:r>
            <a:r>
              <a:rPr lang="cs-CZ" sz="2800" dirty="0"/>
              <a:t>Kuchař, kuchařka;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65-51-H/01 </a:t>
            </a:r>
            <a:r>
              <a:rPr lang="cs-CZ" sz="2800" dirty="0"/>
              <a:t>Číšník, servírka;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66-41-L/01 </a:t>
            </a:r>
            <a:r>
              <a:rPr lang="cs-CZ" sz="2800" dirty="0"/>
              <a:t>Obchodník;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65-41-L/01 </a:t>
            </a:r>
            <a:r>
              <a:rPr lang="cs-CZ" sz="2800" dirty="0"/>
              <a:t>Gastronomie;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65-41-L/504 </a:t>
            </a:r>
            <a:r>
              <a:rPr lang="cs-CZ" sz="2800" dirty="0"/>
              <a:t>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pPr marL="45720" indent="0">
              <a:buNone/>
            </a:pPr>
            <a:r>
              <a:rPr lang="cs-CZ" sz="2400" dirty="0"/>
              <a:t>Metodický materiál slouží k přednáškám na lyžařském a snowboardovém kurzu. </a:t>
            </a:r>
          </a:p>
          <a:p>
            <a:pPr marL="45720" indent="0">
              <a:buNone/>
            </a:pPr>
            <a:r>
              <a:rPr lang="cs-CZ" sz="2400" dirty="0"/>
              <a:t>Cílem je získat teoretické znalosti o pobytu na horách, které lze využít v běžném životě.</a:t>
            </a:r>
          </a:p>
          <a:p>
            <a:pPr marL="45720" indent="0">
              <a:buNone/>
            </a:pPr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116568"/>
              </p:ext>
            </p:extLst>
          </p:nvPr>
        </p:nvGraphicFramePr>
        <p:xfrm>
          <a:off x="1979712" y="188640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VY_32_INOVACE_TV_S3_12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692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Slalom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60888" y="2332037"/>
            <a:ext cx="8229600" cy="4525963"/>
          </a:xfrm>
        </p:spPr>
        <p:txBody>
          <a:bodyPr/>
          <a:lstStyle/>
          <a:p>
            <a:r>
              <a:rPr lang="cs-CZ" dirty="0" smtClean="0"/>
              <a:t>nejkratší </a:t>
            </a:r>
            <a:r>
              <a:rPr lang="cs-CZ" dirty="0"/>
              <a:t>ze všech </a:t>
            </a:r>
            <a:r>
              <a:rPr lang="cs-CZ" dirty="0" smtClean="0"/>
              <a:t>disciplín</a:t>
            </a:r>
          </a:p>
          <a:p>
            <a:r>
              <a:rPr lang="cs-CZ" dirty="0" smtClean="0"/>
              <a:t>brány </a:t>
            </a:r>
            <a:r>
              <a:rPr lang="cs-CZ" dirty="0"/>
              <a:t>nejblíže u </a:t>
            </a:r>
            <a:r>
              <a:rPr lang="cs-CZ" dirty="0" smtClean="0"/>
              <a:t>sebe</a:t>
            </a:r>
          </a:p>
          <a:p>
            <a:r>
              <a:rPr lang="cs-CZ" dirty="0" smtClean="0"/>
              <a:t>dosahované </a:t>
            </a:r>
            <a:r>
              <a:rPr lang="cs-CZ" dirty="0"/>
              <a:t>rychlosti jsou nejnižší ze všech disciplín a závodníci trať projíždějí krátkými oblouky v rychlém </a:t>
            </a:r>
            <a:r>
              <a:rPr lang="cs-CZ" dirty="0" smtClean="0"/>
              <a:t>sledu</a:t>
            </a:r>
          </a:p>
          <a:p>
            <a:r>
              <a:rPr lang="cs-CZ" dirty="0" smtClean="0"/>
              <a:t>závod </a:t>
            </a:r>
            <a:r>
              <a:rPr lang="cs-CZ" dirty="0"/>
              <a:t>se jezdí dvoukolovým systémem na stejném svahu v jednom </a:t>
            </a:r>
            <a:r>
              <a:rPr lang="cs-CZ" dirty="0" smtClean="0"/>
              <a:t>dni</a:t>
            </a:r>
          </a:p>
          <a:p>
            <a:r>
              <a:rPr lang="cs-CZ" dirty="0" smtClean="0"/>
              <a:t>pro </a:t>
            </a:r>
            <a:r>
              <a:rPr lang="cs-CZ" dirty="0"/>
              <a:t>každé kolo je postavena jiná </a:t>
            </a:r>
            <a:r>
              <a:rPr lang="cs-CZ" dirty="0" smtClean="0"/>
              <a:t>trať</a:t>
            </a:r>
          </a:p>
          <a:p>
            <a:r>
              <a:rPr lang="cs-CZ" dirty="0"/>
              <a:t>p</a:t>
            </a:r>
            <a:r>
              <a:rPr lang="cs-CZ" dirty="0" smtClean="0"/>
              <a:t>ořadí určuje součet </a:t>
            </a:r>
            <a:r>
              <a:rPr lang="cs-CZ" dirty="0"/>
              <a:t>časů z obou </a:t>
            </a:r>
            <a:r>
              <a:rPr lang="cs-CZ" dirty="0" smtClean="0"/>
              <a:t>kol</a:t>
            </a:r>
          </a:p>
          <a:p>
            <a:r>
              <a:rPr lang="cs-CZ" dirty="0" smtClean="0"/>
              <a:t>vzdálenost </a:t>
            </a:r>
            <a:r>
              <a:rPr lang="cs-CZ" dirty="0"/>
              <a:t>tyčí od sebe je </a:t>
            </a:r>
            <a:r>
              <a:rPr lang="cs-CZ" dirty="0" smtClean="0"/>
              <a:t>cca 13 metrů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348375" y="2852936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pic>
        <p:nvPicPr>
          <p:cNvPr id="7" name="Picture 2" descr="File:Alpine skiing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20688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66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Obří slalom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2852936"/>
            <a:ext cx="8229600" cy="4525963"/>
          </a:xfrm>
        </p:spPr>
        <p:txBody>
          <a:bodyPr/>
          <a:lstStyle/>
          <a:p>
            <a:r>
              <a:rPr lang="cs-CZ" dirty="0"/>
              <a:t>t</a:t>
            </a:r>
            <a:r>
              <a:rPr lang="cs-CZ" dirty="0" smtClean="0"/>
              <a:t>rať </a:t>
            </a:r>
            <a:r>
              <a:rPr lang="cs-CZ" dirty="0"/>
              <a:t>je delší než pro </a:t>
            </a:r>
            <a:r>
              <a:rPr lang="cs-CZ" dirty="0" smtClean="0"/>
              <a:t>slalom</a:t>
            </a:r>
          </a:p>
          <a:p>
            <a:r>
              <a:rPr lang="cs-CZ" dirty="0" smtClean="0"/>
              <a:t>brány </a:t>
            </a:r>
            <a:r>
              <a:rPr lang="cs-CZ" dirty="0"/>
              <a:t>jsou dále od </a:t>
            </a:r>
            <a:r>
              <a:rPr lang="cs-CZ" dirty="0" smtClean="0"/>
              <a:t>sebe</a:t>
            </a:r>
          </a:p>
          <a:p>
            <a:r>
              <a:rPr lang="cs-CZ" dirty="0" smtClean="0"/>
              <a:t>závod </a:t>
            </a:r>
            <a:r>
              <a:rPr lang="cs-CZ" dirty="0"/>
              <a:t>se jezdí dvoukolovým systémem na stejném svahu v jednom </a:t>
            </a:r>
            <a:r>
              <a:rPr lang="cs-CZ" dirty="0" smtClean="0"/>
              <a:t>dni</a:t>
            </a:r>
          </a:p>
          <a:p>
            <a:r>
              <a:rPr lang="cs-CZ" dirty="0" smtClean="0"/>
              <a:t>pro </a:t>
            </a:r>
            <a:r>
              <a:rPr lang="cs-CZ" dirty="0"/>
              <a:t>každé kolo je postavena jiná </a:t>
            </a:r>
            <a:r>
              <a:rPr lang="cs-CZ" dirty="0" smtClean="0"/>
              <a:t>trať</a:t>
            </a:r>
          </a:p>
          <a:p>
            <a:r>
              <a:rPr lang="cs-CZ" dirty="0" smtClean="0"/>
              <a:t>obří </a:t>
            </a:r>
            <a:r>
              <a:rPr lang="cs-CZ" dirty="0"/>
              <a:t>slalom se také označuje GS (z anglického </a:t>
            </a:r>
            <a:r>
              <a:rPr lang="cs-CZ" dirty="0" err="1"/>
              <a:t>Giant</a:t>
            </a:r>
            <a:r>
              <a:rPr lang="cs-CZ" dirty="0"/>
              <a:t> Slalom).</a:t>
            </a:r>
          </a:p>
        </p:txBody>
      </p:sp>
      <p:pic>
        <p:nvPicPr>
          <p:cNvPr id="2050" name="Picture 2" descr="File:Alpine skiing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20688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8348375" y="2852936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3197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Super obří slalom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4845" y="2708920"/>
            <a:ext cx="8229600" cy="4525963"/>
          </a:xfrm>
        </p:spPr>
        <p:txBody>
          <a:bodyPr/>
          <a:lstStyle/>
          <a:p>
            <a:r>
              <a:rPr lang="cs-CZ" dirty="0"/>
              <a:t>d</a:t>
            </a:r>
            <a:r>
              <a:rPr lang="cs-CZ" dirty="0" smtClean="0"/>
              <a:t>osahované </a:t>
            </a:r>
            <a:r>
              <a:rPr lang="cs-CZ" dirty="0"/>
              <a:t>rychlosti jsou </a:t>
            </a:r>
            <a:r>
              <a:rPr lang="cs-CZ" dirty="0" smtClean="0"/>
              <a:t>vyšší</a:t>
            </a:r>
          </a:p>
          <a:p>
            <a:r>
              <a:rPr lang="cs-CZ" dirty="0"/>
              <a:t>t</a:t>
            </a:r>
            <a:r>
              <a:rPr lang="cs-CZ" dirty="0" smtClean="0"/>
              <a:t>rať </a:t>
            </a:r>
            <a:r>
              <a:rPr lang="cs-CZ" dirty="0"/>
              <a:t>obvykle obsahuje také skoky a sjezdové </a:t>
            </a:r>
            <a:r>
              <a:rPr lang="cs-CZ" dirty="0" smtClean="0"/>
              <a:t>pasáže</a:t>
            </a:r>
          </a:p>
          <a:p>
            <a:r>
              <a:rPr lang="cs-CZ" dirty="0"/>
              <a:t>z</a:t>
            </a:r>
            <a:r>
              <a:rPr lang="cs-CZ" dirty="0" smtClean="0"/>
              <a:t>ávod </a:t>
            </a:r>
            <a:r>
              <a:rPr lang="cs-CZ" dirty="0"/>
              <a:t>se jezdí jednokolovým </a:t>
            </a:r>
            <a:r>
              <a:rPr lang="cs-CZ" dirty="0" smtClean="0"/>
              <a:t>systémem</a:t>
            </a:r>
          </a:p>
          <a:p>
            <a:r>
              <a:rPr lang="cs-CZ" dirty="0"/>
              <a:t>s</a:t>
            </a:r>
            <a:r>
              <a:rPr lang="cs-CZ" dirty="0" smtClean="0"/>
              <a:t>uper </a:t>
            </a:r>
            <a:r>
              <a:rPr lang="cs-CZ" dirty="0"/>
              <a:t>obří slalom se také označuje Super-G 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(</a:t>
            </a:r>
            <a:r>
              <a:rPr lang="cs-CZ" dirty="0"/>
              <a:t>z anglického Super </a:t>
            </a:r>
            <a:r>
              <a:rPr lang="cs-CZ" dirty="0" err="1"/>
              <a:t>Giant</a:t>
            </a:r>
            <a:r>
              <a:rPr lang="cs-CZ" dirty="0"/>
              <a:t> Slalom</a:t>
            </a:r>
            <a:r>
              <a:rPr lang="cs-CZ" dirty="0" smtClean="0"/>
              <a:t>)</a:t>
            </a:r>
            <a:endParaRPr lang="cs-CZ" dirty="0"/>
          </a:p>
        </p:txBody>
      </p:sp>
      <p:pic>
        <p:nvPicPr>
          <p:cNvPr id="4" name="Picture 2" descr="File:Alpine skiing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20688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8348375" y="2852936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7846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Sjezd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4845" y="2708920"/>
            <a:ext cx="8229600" cy="4525963"/>
          </a:xfrm>
        </p:spPr>
        <p:txBody>
          <a:bodyPr/>
          <a:lstStyle/>
          <a:p>
            <a:r>
              <a:rPr lang="cs-CZ" dirty="0" smtClean="0"/>
              <a:t>nejrychlejší </a:t>
            </a:r>
            <a:r>
              <a:rPr lang="cs-CZ" dirty="0"/>
              <a:t>disciplínou alpského </a:t>
            </a:r>
            <a:r>
              <a:rPr lang="cs-CZ" dirty="0" smtClean="0"/>
              <a:t>lyžování</a:t>
            </a:r>
          </a:p>
          <a:p>
            <a:r>
              <a:rPr lang="cs-CZ" dirty="0"/>
              <a:t>t</a:t>
            </a:r>
            <a:r>
              <a:rPr lang="cs-CZ" dirty="0" smtClean="0"/>
              <a:t>rať </a:t>
            </a:r>
            <a:r>
              <a:rPr lang="cs-CZ" dirty="0"/>
              <a:t>je nejdelší ze všech disciplín a brány v podstatě jen ohraničují </a:t>
            </a:r>
            <a:r>
              <a:rPr lang="cs-CZ" dirty="0" smtClean="0"/>
              <a:t>trať</a:t>
            </a:r>
          </a:p>
          <a:p>
            <a:r>
              <a:rPr lang="cs-CZ" dirty="0" smtClean="0"/>
              <a:t>obsahuje </a:t>
            </a:r>
            <a:r>
              <a:rPr lang="cs-CZ" dirty="0"/>
              <a:t>náročné oblouky ve vysokých rychlostech, skoky a rovné </a:t>
            </a:r>
            <a:r>
              <a:rPr lang="cs-CZ" dirty="0" smtClean="0"/>
              <a:t>pasáže</a:t>
            </a:r>
          </a:p>
          <a:p>
            <a:r>
              <a:rPr lang="cs-CZ" dirty="0"/>
              <a:t>z</a:t>
            </a:r>
            <a:r>
              <a:rPr lang="cs-CZ" dirty="0" smtClean="0"/>
              <a:t>ávod </a:t>
            </a:r>
            <a:r>
              <a:rPr lang="cs-CZ" dirty="0"/>
              <a:t>se jezdí jednokolovým </a:t>
            </a:r>
            <a:r>
              <a:rPr lang="cs-CZ" dirty="0" smtClean="0"/>
              <a:t>systémem</a:t>
            </a:r>
            <a:endParaRPr lang="cs-CZ" dirty="0"/>
          </a:p>
        </p:txBody>
      </p:sp>
      <p:pic>
        <p:nvPicPr>
          <p:cNvPr id="4" name="Picture 2" descr="File:Alpine skiing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20688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8348375" y="2852936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016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Alpská kombinace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2990" y="3222268"/>
            <a:ext cx="8229600" cy="4525963"/>
          </a:xfrm>
        </p:spPr>
        <p:txBody>
          <a:bodyPr/>
          <a:lstStyle/>
          <a:p>
            <a:r>
              <a:rPr lang="pl-PL" dirty="0"/>
              <a:t>skládá </a:t>
            </a:r>
            <a:r>
              <a:rPr lang="pl-PL" dirty="0" smtClean="0"/>
              <a:t>se z </a:t>
            </a:r>
            <a:r>
              <a:rPr lang="pl-PL" dirty="0"/>
              <a:t>jednoho kola sjezdu a jednoho kola </a:t>
            </a:r>
            <a:r>
              <a:rPr lang="pl-PL" dirty="0" smtClean="0"/>
              <a:t>slalomu</a:t>
            </a:r>
          </a:p>
          <a:p>
            <a:r>
              <a:rPr lang="cs-CZ" dirty="0" smtClean="0"/>
              <a:t>sjezd </a:t>
            </a:r>
            <a:r>
              <a:rPr lang="cs-CZ" dirty="0"/>
              <a:t>a slalom do kombinace se konají odděleně od samostatných disciplín a jsou také kratší</a:t>
            </a:r>
          </a:p>
        </p:txBody>
      </p:sp>
      <p:pic>
        <p:nvPicPr>
          <p:cNvPr id="4" name="Picture 2" descr="File:Alpine skiing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20688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8348375" y="2852936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29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obrázků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</a:t>
            </a:r>
            <a:r>
              <a:rPr lang="cs-CZ" dirty="0"/>
              <a:t> </a:t>
            </a:r>
            <a:r>
              <a:rPr lang="cs-CZ" dirty="0" smtClean="0"/>
              <a:t>Thadius856.</a:t>
            </a:r>
            <a:r>
              <a:rPr lang="en-US" dirty="0" smtClean="0"/>
              <a:t> </a:t>
            </a:r>
            <a:r>
              <a:rPr lang="cs-CZ" dirty="0" err="1" smtClean="0"/>
              <a:t>Alpine_skiing_pictogram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2007-12-31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</a:t>
            </a:r>
            <a:r>
              <a:rPr lang="cs-CZ" dirty="0" smtClean="0"/>
              <a:t>pod licencí </a:t>
            </a:r>
            <a:r>
              <a:rPr lang="cs-CZ" dirty="0" err="1" smtClean="0"/>
              <a:t>Creative</a:t>
            </a:r>
            <a:r>
              <a:rPr lang="cs-CZ" dirty="0" smtClean="0"/>
              <a:t> </a:t>
            </a:r>
            <a:r>
              <a:rPr lang="cs-CZ" dirty="0" err="1" smtClean="0"/>
              <a:t>Commons</a:t>
            </a:r>
            <a:r>
              <a:rPr lang="cs-CZ" dirty="0" smtClean="0"/>
              <a:t> na </a:t>
            </a:r>
            <a:r>
              <a:rPr lang="cs-CZ" dirty="0"/>
              <a:t>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en.wikipedia.org/wiki/File:Alpine_skiing_pictogram.svg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7329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Štrobl</a:t>
            </a:r>
            <a:r>
              <a:rPr lang="cs-CZ" dirty="0"/>
              <a:t>, K., Bedřich, L., Štancl, P</a:t>
            </a:r>
            <a:r>
              <a:rPr lang="cs-CZ" dirty="0" smtClean="0"/>
              <a:t>. </a:t>
            </a:r>
            <a:r>
              <a:rPr lang="cs-CZ" i="1" dirty="0" smtClean="0"/>
              <a:t>Učíme </a:t>
            </a:r>
            <a:r>
              <a:rPr lang="cs-CZ" i="1" dirty="0"/>
              <a:t>lyžovat v lyžařských školách</a:t>
            </a:r>
            <a:r>
              <a:rPr lang="cs-CZ" i="1" dirty="0" smtClean="0"/>
              <a:t>. </a:t>
            </a:r>
            <a:r>
              <a:rPr lang="cs-CZ" dirty="0" smtClean="0"/>
              <a:t>Praha</a:t>
            </a:r>
            <a:r>
              <a:rPr lang="cs-CZ" dirty="0"/>
              <a:t>: Český svaz lyžařských škol, 1999. </a:t>
            </a: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/>
              <a:t>Příbramský</a:t>
            </a:r>
            <a:r>
              <a:rPr lang="cs-CZ" dirty="0"/>
              <a:t>, M. et. al. </a:t>
            </a:r>
            <a:r>
              <a:rPr lang="cs-CZ" i="1" dirty="0"/>
              <a:t>Česká škola lyžování: sjíždění a zatáčení na lyžích</a:t>
            </a:r>
            <a:r>
              <a:rPr lang="cs-CZ" dirty="0"/>
              <a:t>. Praha: SLČR, 1996.</a:t>
            </a:r>
            <a:endParaRPr lang="cs-CZ" altLang="cs-CZ" dirty="0" smtClean="0"/>
          </a:p>
          <a:p>
            <a:pPr marL="45720" indent="0">
              <a:buNone/>
            </a:pPr>
            <a:endParaRPr lang="cs-CZ" altLang="cs-CZ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5443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ošky">
  <a:themeElements>
    <a:clrScheme name="Došky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á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ošky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199</TotalTime>
  <Words>357</Words>
  <Application>Microsoft Office PowerPoint</Application>
  <PresentationFormat>Předvádění na obrazovce (4:3)</PresentationFormat>
  <Paragraphs>67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Došky</vt:lpstr>
      <vt:lpstr>Alpské disciplíny - lyžování</vt:lpstr>
      <vt:lpstr>Prezentace aplikace PowerPoint</vt:lpstr>
      <vt:lpstr>Slalom</vt:lpstr>
      <vt:lpstr>Obří slalom</vt:lpstr>
      <vt:lpstr>Super obří slalom</vt:lpstr>
      <vt:lpstr>Sjezd</vt:lpstr>
      <vt:lpstr>Alpská kombinace</vt:lpstr>
      <vt:lpstr>Zdroje obrázků</vt:lpstr>
      <vt:lpstr>Použitá literatura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Alpské disciplíny - lyžování</dc:title>
  <dc:creator>Veronika Veselá</dc:creator>
  <cp:lastModifiedBy>Veronika Veselá</cp:lastModifiedBy>
  <cp:revision>8</cp:revision>
  <dcterms:created xsi:type="dcterms:W3CDTF">2014-01-17T17:19:09Z</dcterms:created>
  <dcterms:modified xsi:type="dcterms:W3CDTF">2014-01-18T19:56:50Z</dcterms:modified>
</cp:coreProperties>
</file>