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9" r:id="rId2"/>
    <p:sldId id="256" r:id="rId3"/>
    <p:sldId id="257" r:id="rId4"/>
    <p:sldId id="260" r:id="rId5"/>
    <p:sldId id="262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A4F657-BA88-45AE-9C7A-F705FC41EFE9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CF5D90-9BD4-4FE7-B831-F99F56CDB8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1632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0D84C-A43D-43D3-B8ED-C803DDE204D2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B204F-E972-47A0-96C1-4FAE134D10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0D84C-A43D-43D3-B8ED-C803DDE204D2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B204F-E972-47A0-96C1-4FAE134D10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0D84C-A43D-43D3-B8ED-C803DDE204D2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B204F-E972-47A0-96C1-4FAE134D10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0D84C-A43D-43D3-B8ED-C803DDE204D2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B204F-E972-47A0-96C1-4FAE134D10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0D84C-A43D-43D3-B8ED-C803DDE204D2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B204F-E972-47A0-96C1-4FAE134D10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0D84C-A43D-43D3-B8ED-C803DDE204D2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B204F-E972-47A0-96C1-4FAE134D10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0D84C-A43D-43D3-B8ED-C803DDE204D2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B204F-E972-47A0-96C1-4FAE134D10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0D84C-A43D-43D3-B8ED-C803DDE204D2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B204F-E972-47A0-96C1-4FAE134D109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0D84C-A43D-43D3-B8ED-C803DDE204D2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98B204F-E972-47A0-96C1-4FAE134D109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0D84C-A43D-43D3-B8ED-C803DDE204D2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B204F-E972-47A0-96C1-4FAE134D10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0D84C-A43D-43D3-B8ED-C803DDE204D2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B204F-E972-47A0-96C1-4FAE134D10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A98B204F-E972-47A0-96C1-4FAE134D1097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32D0D84C-A43D-43D3-B8ED-C803DDE204D2}" type="datetimeFigureOut">
              <a:rPr lang="cs-CZ" smtClean="0"/>
              <a:t>16.6.2014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5454306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Josef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r>
                        <a:rPr lang="cs-CZ" sz="900" baseline="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Gorčík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SPV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STZ.1808.1U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Zednické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Strojní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zařízení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Maltárny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komplexně seznamuje žáky s 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vývojem maltáren.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Maltárny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3.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7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979712" y="1484784"/>
            <a:ext cx="48494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mtClean="0"/>
              <a:t>    Strojní </a:t>
            </a:r>
            <a:r>
              <a:rPr lang="cs-CZ" sz="2400" b="1" dirty="0" smtClean="0"/>
              <a:t>zařízení - Maltárny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9464" y="293725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1439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Maltárny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sz="12800" dirty="0">
                <a:latin typeface="Times New Roman" pitchFamily="18" charset="0"/>
                <a:cs typeface="Times New Roman" pitchFamily="18" charset="0"/>
              </a:rPr>
              <a:t>Slouží na výrobu malty, je to soustava strojů a </a:t>
            </a:r>
            <a:r>
              <a:rPr lang="cs-CZ" sz="12800" dirty="0" smtClean="0">
                <a:latin typeface="Times New Roman" pitchFamily="18" charset="0"/>
                <a:cs typeface="Times New Roman" pitchFamily="18" charset="0"/>
              </a:rPr>
              <a:t>zařízení jako u betonárek. Navíc obsahuje zásobník vápna.</a:t>
            </a:r>
            <a:endParaRPr lang="cs-CZ" sz="12800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0206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               Výrobna </a:t>
            </a:r>
            <a:r>
              <a:rPr lang="cs-CZ" dirty="0" smtClean="0"/>
              <a:t>malty</a:t>
            </a:r>
            <a:endParaRPr lang="cs-CZ" dirty="0"/>
          </a:p>
        </p:txBody>
      </p:sp>
      <p:pic>
        <p:nvPicPr>
          <p:cNvPr id="1026" name="Picture 2" descr="C:\Documents and Settings\Ing. Petr Hajný\Plocha\foto-Dumy\Prefa Kojetín 026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49680" y="1737360"/>
            <a:ext cx="6035040" cy="4526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5823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Uspořádání maltárny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sz="3200" dirty="0" smtClean="0"/>
          </a:p>
          <a:p>
            <a:r>
              <a:rPr lang="cs-CZ" sz="3200" dirty="0" smtClean="0"/>
              <a:t>Stejná jako u betonárek jen je navíc zásobník na vápno</a:t>
            </a:r>
          </a:p>
          <a:p>
            <a:r>
              <a:rPr lang="cs-CZ" sz="3200" dirty="0" smtClean="0"/>
              <a:t>Vápno se do maltárny dopravuje v práškovém stavu  a pneumaticky se dopraví do zásobníku (sila)</a:t>
            </a:r>
          </a:p>
          <a:p>
            <a:r>
              <a:rPr lang="cs-CZ" sz="3200" dirty="0" smtClean="0"/>
              <a:t>Míchačky na výrobu jsou s nuceným mícháním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621678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/>
            </a:r>
            <a:br>
              <a:rPr lang="cs-CZ" smtClean="0"/>
            </a:br>
            <a:r>
              <a:rPr lang="cs-CZ"/>
              <a:t> </a:t>
            </a:r>
            <a:r>
              <a:rPr lang="cs-CZ" smtClean="0"/>
              <a:t>Kontrolní </a:t>
            </a:r>
            <a:r>
              <a:rPr lang="cs-CZ" dirty="0" smtClean="0"/>
              <a:t>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3200" dirty="0" smtClean="0"/>
              <a:t>K čemu nám slouží maltárna?</a:t>
            </a:r>
          </a:p>
          <a:p>
            <a:r>
              <a:rPr lang="cs-CZ" sz="3200" dirty="0" smtClean="0"/>
              <a:t>Jaký je rozdíl mezi betonárkou a maltárnou?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0611790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386104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1"/>
          <p:cNvSpPr txBox="1"/>
          <p:nvPr/>
        </p:nvSpPr>
        <p:spPr>
          <a:xfrm>
            <a:off x="2693729" y="2828835"/>
            <a:ext cx="375654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Použitá literatura: učebnice pro</a:t>
            </a:r>
          </a:p>
          <a:p>
            <a:pPr algn="ctr"/>
            <a:r>
              <a:rPr lang="cs-CZ" dirty="0" smtClean="0"/>
              <a:t>odborná učiliště, ISBN 80-7320-079-1</a:t>
            </a:r>
          </a:p>
          <a:p>
            <a:endParaRPr lang="cs-CZ" dirty="0"/>
          </a:p>
          <a:p>
            <a:pPr algn="ctr"/>
            <a:r>
              <a:rPr lang="cs-CZ" dirty="0" smtClean="0"/>
              <a:t>Obrázky jsou osobním dílem autora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0643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14</TotalTime>
  <Words>167</Words>
  <Application>Microsoft Office PowerPoint</Application>
  <PresentationFormat>Předvádění na obrazovce (4:3)</PresentationFormat>
  <Paragraphs>53</Paragraphs>
  <Slides>6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2" baseType="lpstr">
      <vt:lpstr>Arial</vt:lpstr>
      <vt:lpstr>Arial CE</vt:lpstr>
      <vt:lpstr>Calibri</vt:lpstr>
      <vt:lpstr>Cambria</vt:lpstr>
      <vt:lpstr>Times New Roman</vt:lpstr>
      <vt:lpstr>Sousedství</vt:lpstr>
      <vt:lpstr>Prezentace aplikace PowerPoint</vt:lpstr>
      <vt:lpstr>Maltárny</vt:lpstr>
      <vt:lpstr>                Výrobna malty</vt:lpstr>
      <vt:lpstr>               Uspořádání maltárny</vt:lpstr>
      <vt:lpstr>  Kontrolní otázky:</vt:lpstr>
      <vt:lpstr>Prezentace aplikace PowerPoint</vt:lpstr>
    </vt:vector>
  </TitlesOfParts>
  <Company>SŠHS Kroměříž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Maltárny.</dc:title>
  <dc:creator>JosefGorčík</dc:creator>
  <cp:lastModifiedBy>Zdeněk Laski</cp:lastModifiedBy>
  <cp:revision>28</cp:revision>
  <dcterms:created xsi:type="dcterms:W3CDTF">2012-05-24T07:14:48Z</dcterms:created>
  <dcterms:modified xsi:type="dcterms:W3CDTF">2014-06-16T11:16:04Z</dcterms:modified>
</cp:coreProperties>
</file>