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0" r:id="rId2"/>
    <p:sldId id="256" r:id="rId3"/>
    <p:sldId id="261" r:id="rId4"/>
    <p:sldId id="263" r:id="rId5"/>
    <p:sldId id="262" r:id="rId6"/>
    <p:sldId id="264" r:id="rId7"/>
    <p:sldId id="265" r:id="rId8"/>
    <p:sldId id="267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81A20-0584-4494-B201-FA389A7C9542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B243FA-1014-456B-AA1D-4420DC1112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972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C22EB8B-C1FB-49B2-8311-CF35BBC2BC42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F465926-C274-43CA-8A7E-18C2C256395C}" type="datetimeFigureOut">
              <a:rPr lang="cs-CZ" smtClean="0"/>
              <a:t>16.6.2014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84705"/>
              </p:ext>
            </p:extLst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Josef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baseline="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Gorčík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SPV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STZ.1809.1U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Zednické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Strojní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zařízení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Auto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domíchávače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komplexně seznamuje žáky s 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domíchavači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.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Auto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domíchávače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8.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6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835696" y="1484784"/>
            <a:ext cx="4993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  Strojní zařízení –Auto </a:t>
            </a:r>
            <a:r>
              <a:rPr lang="cs-CZ" sz="2400" b="1" dirty="0" err="1" smtClean="0"/>
              <a:t>domýchavač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80824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43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543800" cy="2593975"/>
          </a:xfrm>
        </p:spPr>
        <p:txBody>
          <a:bodyPr/>
          <a:lstStyle/>
          <a:p>
            <a:r>
              <a:rPr lang="cs-CZ" dirty="0"/>
              <a:t>Auto </a:t>
            </a:r>
            <a:r>
              <a:rPr lang="cs-CZ" dirty="0" smtClean="0"/>
              <a:t>domíchávač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3501008"/>
            <a:ext cx="6461760" cy="1066800"/>
          </a:xfrm>
        </p:spPr>
        <p:txBody>
          <a:bodyPr>
            <a:noAutofit/>
          </a:bodyPr>
          <a:lstStyle/>
          <a:p>
            <a:r>
              <a:rPr lang="cs-CZ" sz="3200" dirty="0"/>
              <a:t>Přepravuje hotovou </a:t>
            </a:r>
            <a:r>
              <a:rPr lang="cs-CZ" sz="3200" dirty="0" smtClean="0"/>
              <a:t>směs na staveniště. Po dobu přepravy se beton míchá kývavým pohybem míchacího zařízení. Použití domíchávačů je určeno na krátké vzdálenosti.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3409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Auto domíchávač</a:t>
            </a:r>
            <a:endParaRPr lang="cs-CZ" dirty="0"/>
          </a:p>
        </p:txBody>
      </p:sp>
      <p:pic>
        <p:nvPicPr>
          <p:cNvPr id="1027" name="Picture 3" descr="C:\Documents and Settings\Ing. Petr Hajný\Plocha\foto 3\dum2 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7602" y="1735282"/>
            <a:ext cx="6039196" cy="453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64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Auto domíchávač</a:t>
            </a:r>
            <a:endParaRPr lang="cs-CZ" dirty="0"/>
          </a:p>
        </p:txBody>
      </p:sp>
      <p:pic>
        <p:nvPicPr>
          <p:cNvPr id="2050" name="Picture 2" descr="C:\Documents and Settings\Ing. Petr Hajný\Plocha\foto 3\dum2 0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7602" y="1735282"/>
            <a:ext cx="6039196" cy="453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01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 Auto domíchávač s pumpou</a:t>
            </a:r>
            <a:endParaRPr lang="cs-CZ" dirty="0"/>
          </a:p>
        </p:txBody>
      </p:sp>
      <p:pic>
        <p:nvPicPr>
          <p:cNvPr id="1026" name="Picture 2" descr="E:\IMG-20120602-0112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800" y="1600200"/>
            <a:ext cx="64008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6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Pumpa na beton</a:t>
            </a:r>
            <a:endParaRPr lang="cs-CZ" dirty="0"/>
          </a:p>
        </p:txBody>
      </p:sp>
      <p:pic>
        <p:nvPicPr>
          <p:cNvPr id="3076" name="Picture 4" descr="C:\Documents and Settings\Ing. Petr Hajný\Plocha\foto 3\dum2 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7602" y="1735282"/>
            <a:ext cx="6039196" cy="453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46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Doprava betonu do výšky 42m</a:t>
            </a:r>
            <a:endParaRPr lang="cs-CZ" dirty="0"/>
          </a:p>
        </p:txBody>
      </p:sp>
      <p:pic>
        <p:nvPicPr>
          <p:cNvPr id="4099" name="Picture 3" descr="C:\Documents and Settings\Ing. Petr Hajný\Plocha\foto 3\dum2 0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7602" y="1735282"/>
            <a:ext cx="6039196" cy="453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09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/>
            </a:r>
            <a:br>
              <a:rPr lang="cs-CZ" smtClean="0"/>
            </a:br>
            <a:r>
              <a:rPr lang="cs-CZ"/>
              <a:t> </a:t>
            </a:r>
            <a:r>
              <a:rPr lang="cs-CZ" smtClean="0"/>
              <a:t> Kontrolní </a:t>
            </a:r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sz="3200" dirty="0" smtClean="0"/>
              <a:t>Jaký je rozdíl mezi automobilovou míchačkou a </a:t>
            </a:r>
            <a:r>
              <a:rPr lang="cs-CZ" sz="3200" dirty="0" err="1" smtClean="0"/>
              <a:t>autodomíchávačem</a:t>
            </a:r>
            <a:endParaRPr lang="cs-CZ" sz="3200" dirty="0" smtClean="0"/>
          </a:p>
          <a:p>
            <a:r>
              <a:rPr lang="cs-CZ" sz="3200" dirty="0" smtClean="0"/>
              <a:t>Co je pumpa na beton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68361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41490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1"/>
          <p:cNvSpPr txBox="1"/>
          <p:nvPr/>
        </p:nvSpPr>
        <p:spPr>
          <a:xfrm>
            <a:off x="2693729" y="2828835"/>
            <a:ext cx="37565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Použitá literatura: učebnice pro</a:t>
            </a:r>
          </a:p>
          <a:p>
            <a:pPr algn="ctr"/>
            <a:r>
              <a:rPr lang="cs-CZ" dirty="0" smtClean="0"/>
              <a:t>odborná učiliště, ISBN 80-7320-079-1</a:t>
            </a:r>
          </a:p>
          <a:p>
            <a:endParaRPr lang="cs-CZ" dirty="0"/>
          </a:p>
          <a:p>
            <a:pPr algn="ctr"/>
            <a:r>
              <a:rPr lang="cs-CZ" dirty="0" smtClean="0"/>
              <a:t>Obrázky jsou osobním dílem autora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673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22</TotalTime>
  <Words>156</Words>
  <Application>Microsoft Office PowerPoint</Application>
  <PresentationFormat>Předvádění na obrazovce (4:3)</PresentationFormat>
  <Paragraphs>48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Arial CE</vt:lpstr>
      <vt:lpstr>Calibri</vt:lpstr>
      <vt:lpstr>Cambria</vt:lpstr>
      <vt:lpstr>Times New Roman</vt:lpstr>
      <vt:lpstr>Sousedství</vt:lpstr>
      <vt:lpstr>Prezentace aplikace PowerPoint</vt:lpstr>
      <vt:lpstr>Auto domíchávač </vt:lpstr>
      <vt:lpstr>           Auto domíchávač</vt:lpstr>
      <vt:lpstr>            Auto domíchávač</vt:lpstr>
      <vt:lpstr>    Auto domíchávač s pumpou</vt:lpstr>
      <vt:lpstr>              Pumpa na beton</vt:lpstr>
      <vt:lpstr>Doprava betonu do výšky 42m</vt:lpstr>
      <vt:lpstr>   Kontrolní otázky:</vt:lpstr>
      <vt:lpstr>Prezentace aplikace PowerPoint</vt:lpstr>
    </vt:vector>
  </TitlesOfParts>
  <Company>SŠHS Kroměříž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 domíchávač.</dc:title>
  <dc:creator>Josef Gorčík</dc:creator>
  <cp:lastModifiedBy>Zdeněk Laski</cp:lastModifiedBy>
  <cp:revision>29</cp:revision>
  <dcterms:created xsi:type="dcterms:W3CDTF">2012-05-24T07:18:47Z</dcterms:created>
  <dcterms:modified xsi:type="dcterms:W3CDTF">2014-06-16T11:16:33Z</dcterms:modified>
</cp:coreProperties>
</file>