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0" r:id="rId2"/>
    <p:sldId id="256" r:id="rId3"/>
    <p:sldId id="261" r:id="rId4"/>
    <p:sldId id="262" r:id="rId5"/>
    <p:sldId id="257" r:id="rId6"/>
    <p:sldId id="265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266475-6A35-49EB-BAB8-837FDE3715AD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730789-1166-4725-8960-40C5305F58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056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F84C-5BC5-4D05-8243-EFB32D9F8FAD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75E95-83A4-4FEC-890B-3B580BF842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F84C-5BC5-4D05-8243-EFB32D9F8FAD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75E95-83A4-4FEC-890B-3B580BF842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F84C-5BC5-4D05-8243-EFB32D9F8FAD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75E95-83A4-4FEC-890B-3B580BF842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F84C-5BC5-4D05-8243-EFB32D9F8FAD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75E95-83A4-4FEC-890B-3B580BF842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F84C-5BC5-4D05-8243-EFB32D9F8FAD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75E95-83A4-4FEC-890B-3B580BF842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F84C-5BC5-4D05-8243-EFB32D9F8FAD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75E95-83A4-4FEC-890B-3B580BF842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F84C-5BC5-4D05-8243-EFB32D9F8FAD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75E95-83A4-4FEC-890B-3B580BF842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F84C-5BC5-4D05-8243-EFB32D9F8FAD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75E95-83A4-4FEC-890B-3B580BF8429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F84C-5BC5-4D05-8243-EFB32D9F8FAD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2075E95-83A4-4FEC-890B-3B580BF8429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F84C-5BC5-4D05-8243-EFB32D9F8FAD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75E95-83A4-4FEC-890B-3B580BF842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F84C-5BC5-4D05-8243-EFB32D9F8FAD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75E95-83A4-4FEC-890B-3B580BF842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82075E95-83A4-4FEC-890B-3B580BF8429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782FF84C-5BC5-4D05-8243-EFB32D9F8FAD}" type="datetimeFigureOut">
              <a:rPr lang="cs-CZ" smtClean="0"/>
              <a:t>16.6.2014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338195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Josef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baseline="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Gorčík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STZ.1815.1U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Zednické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na injektování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stroji  na injektování.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-ano-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na injektování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30.6.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043608" y="1484784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/>
              <a:t>                  Strojní zařízení - Stroje </a:t>
            </a:r>
            <a:r>
              <a:rPr lang="cs-CZ" sz="2400" b="1" dirty="0" smtClean="0"/>
              <a:t>na injektování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0484" y="246152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611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 Stroje na injektování.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Účel – vyplnění trhlin, neboli zpevnění</a:t>
            </a:r>
          </a:p>
          <a:p>
            <a:r>
              <a:rPr lang="cs-CZ" dirty="0"/>
              <a:t>Způsob – vhánění injektážní látky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9343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Ruční injektování</a:t>
            </a:r>
            <a:endParaRPr lang="cs-CZ" dirty="0"/>
          </a:p>
        </p:txBody>
      </p:sp>
      <p:pic>
        <p:nvPicPr>
          <p:cNvPr id="1026" name="Picture 2" descr="C:\Documents and Settings\Ing. Petr Hajný\Plocha\fotky dum10\stroj na injektování.jpe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6800" y="1600200"/>
            <a:ext cx="640080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6610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Strojní injektování</a:t>
            </a:r>
            <a:endParaRPr lang="cs-CZ" dirty="0"/>
          </a:p>
        </p:txBody>
      </p:sp>
      <p:pic>
        <p:nvPicPr>
          <p:cNvPr id="2050" name="Picture 2" descr="C:\Documents and Settings\Ing. Petr Hajný\Plocha\fotky dum10\stroj na injek.1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82964" y="1600200"/>
            <a:ext cx="3768471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1764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Čerpadla </a:t>
            </a:r>
            <a:r>
              <a:rPr lang="cs-CZ" dirty="0"/>
              <a:t>na </a:t>
            </a:r>
            <a:r>
              <a:rPr lang="cs-CZ" dirty="0" smtClean="0"/>
              <a:t>injektáž.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čerpadla pístová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čerpadla vřetenová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8863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Vysvětlete pojem injektování.</a:t>
            </a:r>
          </a:p>
          <a:p>
            <a:r>
              <a:rPr lang="cs-CZ" dirty="0" smtClean="0"/>
              <a:t>Jaké znáš čerpadla pro injektáž.</a:t>
            </a:r>
          </a:p>
          <a:p>
            <a:r>
              <a:rPr lang="cs-CZ" dirty="0" smtClean="0"/>
              <a:t>Uveď příklady použití.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4547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1"/>
          <p:cNvSpPr txBox="1"/>
          <p:nvPr/>
        </p:nvSpPr>
        <p:spPr>
          <a:xfrm>
            <a:off x="2693729" y="2828835"/>
            <a:ext cx="37565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Použitá literatura: učebnice pro</a:t>
            </a:r>
          </a:p>
          <a:p>
            <a:pPr algn="ctr"/>
            <a:r>
              <a:rPr lang="cs-CZ" dirty="0" smtClean="0"/>
              <a:t>odborná učiliště, ISBN 80-7320-079-1</a:t>
            </a:r>
          </a:p>
          <a:p>
            <a:endParaRPr lang="cs-CZ" dirty="0"/>
          </a:p>
          <a:p>
            <a:pPr algn="ctr"/>
            <a:r>
              <a:rPr lang="cs-CZ" dirty="0" smtClean="0"/>
              <a:t>Obrázky jsou osobním dílem autora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543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17</TotalTime>
  <Words>146</Words>
  <Application>Microsoft Office PowerPoint</Application>
  <PresentationFormat>Předvádění na obrazovce (4:3)</PresentationFormat>
  <Paragraphs>56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Arial</vt:lpstr>
      <vt:lpstr>Arial CE</vt:lpstr>
      <vt:lpstr>Calibri</vt:lpstr>
      <vt:lpstr>Cambria</vt:lpstr>
      <vt:lpstr>Times New Roman</vt:lpstr>
      <vt:lpstr>Sousedství</vt:lpstr>
      <vt:lpstr>Prezentace aplikace PowerPoint</vt:lpstr>
      <vt:lpstr> Stroje na injektování.</vt:lpstr>
      <vt:lpstr>              Ruční injektování</vt:lpstr>
      <vt:lpstr>             Strojní injektování</vt:lpstr>
      <vt:lpstr>                                     Čerpadla na injektáž. </vt:lpstr>
      <vt:lpstr>           Kontrolní otázky:</vt:lpstr>
      <vt:lpstr>Prezentace aplikace PowerPoint</vt:lpstr>
    </vt:vector>
  </TitlesOfParts>
  <Company>SŠHS Kroměříž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Stroje na injektování.</dc:title>
  <dc:creator>Josef Gorčík</dc:creator>
  <cp:lastModifiedBy>Zdeněk Laski</cp:lastModifiedBy>
  <cp:revision>28</cp:revision>
  <dcterms:created xsi:type="dcterms:W3CDTF">2012-05-25T05:25:44Z</dcterms:created>
  <dcterms:modified xsi:type="dcterms:W3CDTF">2014-06-16T11:19:12Z</dcterms:modified>
</cp:coreProperties>
</file>