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7"/>
  </p:notesMasterIdLst>
  <p:sldIdLst>
    <p:sldId id="259" r:id="rId2"/>
    <p:sldId id="256" r:id="rId3"/>
    <p:sldId id="260" r:id="rId4"/>
    <p:sldId id="262" r:id="rId5"/>
    <p:sldId id="261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1644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8308D20-F73B-4DE0-A2FA-056F538ED473}" type="datetimeFigureOut">
              <a:rPr lang="cs-CZ" smtClean="0"/>
              <a:t>16.6.2014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27E065-CE77-4733-80C5-E6E95147930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996687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F4E32B4-EB3D-4BC3-8315-8E163DBF1367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90210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905000"/>
            <a:ext cx="7543800" cy="2593975"/>
          </a:xfrm>
        </p:spPr>
        <p:txBody>
          <a:bodyPr anchor="b"/>
          <a:lstStyle>
            <a:lvl1pPr>
              <a:defRPr sz="6600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4572000"/>
            <a:ext cx="6461760" cy="10668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4657F5-0066-42F2-8160-9A636454BFA8}" type="datetimeFigureOut">
              <a:rPr lang="cs-CZ" smtClean="0"/>
              <a:t>16.6.2014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F5525F-0823-46E7-BA8F-29A133E1582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4657F5-0066-42F2-8160-9A636454BFA8}" type="datetimeFigureOut">
              <a:rPr lang="cs-CZ" smtClean="0"/>
              <a:t>16.6.2014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F5525F-0823-46E7-BA8F-29A133E1582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486400"/>
            <a:ext cx="7659687" cy="1168400"/>
          </a:xfrm>
        </p:spPr>
        <p:txBody>
          <a:bodyPr anchor="t"/>
          <a:lstStyle>
            <a:lvl1pPr algn="l">
              <a:defRPr sz="36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852863"/>
            <a:ext cx="6135687" cy="1633538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4657F5-0066-42F2-8160-9A636454BFA8}" type="datetimeFigureOut">
              <a:rPr lang="cs-CZ" smtClean="0"/>
              <a:t>16.6.2014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F5525F-0823-46E7-BA8F-29A133E1582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196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4657F5-0066-42F2-8160-9A636454BFA8}" type="datetimeFigureOut">
              <a:rPr lang="cs-CZ" smtClean="0"/>
              <a:t>16.6.2014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F5525F-0823-46E7-BA8F-29A133E1582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196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196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4657F5-0066-42F2-8160-9A636454BFA8}" type="datetimeFigureOut">
              <a:rPr lang="cs-CZ" smtClean="0"/>
              <a:t>16.6.2014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F5525F-0823-46E7-BA8F-29A133E1582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4657F5-0066-42F2-8160-9A636454BFA8}" type="datetimeFigureOut">
              <a:rPr lang="cs-CZ" smtClean="0"/>
              <a:t>16.6.2014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F5525F-0823-46E7-BA8F-29A133E1582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4657F5-0066-42F2-8160-9A636454BFA8}" type="datetimeFigureOut">
              <a:rPr lang="cs-CZ" smtClean="0"/>
              <a:t>16.6.2014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F5525F-0823-46E7-BA8F-29A133E1582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1" y="5495544"/>
            <a:ext cx="7772400" cy="594360"/>
          </a:xfrm>
        </p:spPr>
        <p:txBody>
          <a:bodyPr anchor="b"/>
          <a:lstStyle>
            <a:lvl1pPr algn="ctr">
              <a:defRPr sz="22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799" y="6096000"/>
            <a:ext cx="7772401" cy="6096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4657F5-0066-42F2-8160-9A636454BFA8}" type="datetimeFigureOut">
              <a:rPr lang="cs-CZ" smtClean="0"/>
              <a:t>16.6.2014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F5525F-0823-46E7-BA8F-29A133E1582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04800" y="381000"/>
            <a:ext cx="7772400" cy="494284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5495278"/>
            <a:ext cx="7772400" cy="594626"/>
          </a:xfrm>
        </p:spPr>
        <p:txBody>
          <a:bodyPr anchor="b"/>
          <a:lstStyle>
            <a:lvl1pPr algn="ctr">
              <a:defRPr sz="2200" b="1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4582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1752" y="6096000"/>
            <a:ext cx="7772400" cy="612648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4657F5-0066-42F2-8160-9A636454BFA8}" type="datetimeFigureOut">
              <a:rPr lang="cs-CZ" smtClean="0"/>
              <a:t>16.6.2014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DF5525F-0823-46E7-BA8F-29A133E15822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4657F5-0066-42F2-8160-9A636454BFA8}" type="datetimeFigureOut">
              <a:rPr lang="cs-CZ" smtClean="0"/>
              <a:t>16.6.2014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F5525F-0823-46E7-BA8F-29A133E1582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1752600" cy="5851525"/>
          </a:xfrm>
        </p:spPr>
        <p:txBody>
          <a:bodyPr vert="eaVert" anchor="b" anchorCtr="0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4657F5-0066-42F2-8160-9A636454BFA8}" type="datetimeFigureOut">
              <a:rPr lang="cs-CZ" smtClean="0"/>
              <a:t>16.6.2014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F5525F-0823-46E7-BA8F-29A133E1582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20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620000" cy="480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8458200" y="0"/>
            <a:ext cx="6858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8458200" y="5486400"/>
            <a:ext cx="685800" cy="685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31788" y="5648960"/>
            <a:ext cx="548640" cy="396240"/>
          </a:xfrm>
          <a:prstGeom prst="bracketPair">
            <a:avLst>
              <a:gd name="adj" fmla="val 17949"/>
            </a:avLst>
          </a:prstGeom>
          <a:ln w="19050">
            <a:solidFill>
              <a:srgbClr val="FFFFFF"/>
            </a:solidFill>
          </a:ln>
        </p:spPr>
        <p:txBody>
          <a:bodyPr vert="horz" lIns="0" tIns="0" rIns="0" bIns="0" rtlCol="0" anchor="ctr"/>
          <a:lstStyle>
            <a:lvl1pPr algn="ctr">
              <a:defRPr sz="1800">
                <a:solidFill>
                  <a:srgbClr val="FFFFFF"/>
                </a:solidFill>
              </a:defRPr>
            </a:lvl1pPr>
          </a:lstStyle>
          <a:p>
            <a:fld id="{3DF5525F-0823-46E7-BA8F-29A133E15822}" type="slidenum">
              <a:rPr lang="cs-CZ" smtClean="0"/>
              <a:t>‹#›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7586910" y="4048760"/>
            <a:ext cx="2367281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2"/>
                </a:solidFill>
              </a:defRPr>
            </a:lvl1pPr>
          </a:lstStyle>
          <a:p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551351" y="1645920"/>
            <a:ext cx="2438399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fld id="{284657F5-0066-42F2-8160-9A636454BFA8}" type="datetimeFigureOut">
              <a:rPr lang="cs-CZ" smtClean="0"/>
              <a:t>16.6.2014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600" kern="1200" cap="none" spc="-100" baseline="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7" y="6093296"/>
            <a:ext cx="9138606" cy="720080"/>
          </a:xfrm>
          <a:prstGeom prst="rect">
            <a:avLst/>
          </a:prstGeom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47646043"/>
              </p:ext>
            </p:extLst>
          </p:nvPr>
        </p:nvGraphicFramePr>
        <p:xfrm>
          <a:off x="474492" y="1927027"/>
          <a:ext cx="8195016" cy="360307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828132"/>
                <a:gridCol w="6366884"/>
              </a:tblGrid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SŠHS Kroměříž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CZ.1.07/1.5.00/34.0911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7436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Autor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125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Josef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 </a:t>
                      </a:r>
                      <a:r>
                        <a:rPr lang="cs-CZ" sz="900" baseline="0" dirty="0" err="1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Gorčík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 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šablony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VY_32_INOVACE SPV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</a:t>
                      </a:r>
                      <a:r>
                        <a:rPr lang="cs-CZ" sz="900" dirty="0" err="1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DUMu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STZ.1816.1U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Stupeň a typ vzdělávání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Střední</a:t>
                      </a:r>
                      <a:r>
                        <a:rPr lang="cs-CZ" sz="900" baseline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vzdělání s výučním listem, odborné učiliště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oblast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Zednické</a:t>
                      </a:r>
                      <a:r>
                        <a:rPr lang="cs-CZ" sz="900" baseline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práce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Strojní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zařízení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okruh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Torkrety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Druh učebního materiálu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Cílová skupina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Žák, 16 - 19 let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51051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Anotace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 komplexně seznamuje žáky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se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 stroji na </a:t>
                      </a:r>
                      <a:r>
                        <a:rPr lang="cs-CZ" sz="900" baseline="0" dirty="0" err="1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torkretování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.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 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Speciální vzdělávací potřeby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-ano-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49560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Klíčová slova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Strojní</a:t>
                      </a:r>
                      <a:r>
                        <a:rPr lang="cs-CZ" sz="900" baseline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zařízení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Datum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30.6.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2012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1979712" y="1484784"/>
            <a:ext cx="484948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smtClean="0"/>
              <a:t>    Strojní </a:t>
            </a:r>
            <a:r>
              <a:rPr lang="cs-CZ" sz="2400" b="1" dirty="0" smtClean="0"/>
              <a:t>zařízení - Torkrety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74520" y="188640"/>
            <a:ext cx="5394960" cy="1203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46112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/>
              <a:t>Torkrety.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Účel – jsou to stroje, které nastříkávají cementovou maltu velkou rychlostí na zdi, vzniká nepropustná omítka.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301537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Torkretování</a:t>
            </a:r>
            <a:r>
              <a:rPr lang="cs-CZ" dirty="0" smtClean="0"/>
              <a:t> skalního masivu</a:t>
            </a:r>
            <a:endParaRPr lang="cs-CZ" dirty="0"/>
          </a:p>
        </p:txBody>
      </p:sp>
      <p:pic>
        <p:nvPicPr>
          <p:cNvPr id="1026" name="Picture 2" descr="E:\torkretování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2780928"/>
            <a:ext cx="3810000" cy="2857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959906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 </a:t>
            </a:r>
            <a:r>
              <a:rPr lang="cs-CZ" dirty="0" smtClean="0"/>
              <a:t>          Kontrolní otázky: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Vysvětlete pojem </a:t>
            </a:r>
            <a:r>
              <a:rPr lang="cs-CZ" dirty="0" err="1" smtClean="0"/>
              <a:t>torkretování</a:t>
            </a:r>
            <a:r>
              <a:rPr lang="cs-CZ" dirty="0" smtClean="0"/>
              <a:t>.</a:t>
            </a:r>
          </a:p>
          <a:p>
            <a:r>
              <a:rPr lang="cs-CZ" dirty="0" smtClean="0"/>
              <a:t>Uveďte příklad použití.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528403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59632" y="378904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7" name="TextovéPole 1"/>
          <p:cNvSpPr txBox="1"/>
          <p:nvPr/>
        </p:nvSpPr>
        <p:spPr>
          <a:xfrm>
            <a:off x="2693729" y="2828835"/>
            <a:ext cx="3756541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/>
              <a:t>Použitá literatura: učebnice pro</a:t>
            </a:r>
          </a:p>
          <a:p>
            <a:pPr algn="ctr"/>
            <a:r>
              <a:rPr lang="cs-CZ" dirty="0" smtClean="0"/>
              <a:t>odborná učiliště, ISBN 80-7320-079-1</a:t>
            </a:r>
          </a:p>
          <a:p>
            <a:endParaRPr lang="cs-CZ" dirty="0"/>
          </a:p>
          <a:p>
            <a:pPr algn="ctr"/>
            <a:r>
              <a:rPr lang="cs-CZ" dirty="0" smtClean="0"/>
              <a:t>Obrázky jsou osobním dílem autora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507862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usedství">
  <a:themeElements>
    <a:clrScheme name="Sousedství">
      <a:dk1>
        <a:srgbClr val="2F2B20"/>
      </a:dk1>
      <a:lt1>
        <a:srgbClr val="FFFFFF"/>
      </a:lt1>
      <a:dk2>
        <a:srgbClr val="675E47"/>
      </a:dk2>
      <a:lt2>
        <a:srgbClr val="DFDCB7"/>
      </a:lt2>
      <a:accent1>
        <a:srgbClr val="A9A57C"/>
      </a:accent1>
      <a:accent2>
        <a:srgbClr val="9CBEBD"/>
      </a:accent2>
      <a:accent3>
        <a:srgbClr val="D2CB6C"/>
      </a:accent3>
      <a:accent4>
        <a:srgbClr val="95A39D"/>
      </a:accent4>
      <a:accent5>
        <a:srgbClr val="C89F5D"/>
      </a:accent5>
      <a:accent6>
        <a:srgbClr val="B1A089"/>
      </a:accent6>
      <a:hlink>
        <a:srgbClr val="D25814"/>
      </a:hlink>
      <a:folHlink>
        <a:srgbClr val="849A0A"/>
      </a:folHlink>
    </a:clrScheme>
    <a:fontScheme name="Kancelář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ousedství">
      <a:fillStyleLst>
        <a:solidFill>
          <a:schemeClr val="phClr"/>
        </a:solidFill>
        <a:solidFill>
          <a:schemeClr val="phClr">
            <a:tint val="55000"/>
          </a:schemeClr>
        </a:solidFill>
        <a:solidFill>
          <a:schemeClr val="phClr"/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algn="bl" rotWithShape="0">
              <a:srgbClr val="000000">
                <a:alpha val="60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brightRoom" dir="tl">
              <a:rot lat="0" lon="0" rev="1800000"/>
            </a:lightRig>
          </a:scene3d>
          <a:sp3d contourW="10160" prstMaterial="dkEdge">
            <a:bevelT w="38100" h="50800" prst="angle"/>
            <a:contourClr>
              <a:schemeClr val="phClr">
                <a:shade val="4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75000">
              <a:schemeClr val="phClr">
                <a:shade val="100000"/>
                <a:satMod val="115000"/>
              </a:schemeClr>
            </a:gs>
            <a:gs pos="100000">
              <a:schemeClr val="phClr">
                <a:shade val="70000"/>
                <a:satMod val="130000"/>
              </a:schemeClr>
            </a:gs>
          </a:gsLst>
          <a:path path="circle">
            <a:fillToRect l="20000" t="50000" r="10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7000"/>
              </a:schemeClr>
              <a:schemeClr val="phClr">
                <a:shade val="96000"/>
              </a:schemeClr>
            </a:duotone>
          </a:blip>
          <a:tile tx="0" ty="0" sx="32000" sy="32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Adjacency</Template>
  <TotalTime>7</TotalTime>
  <Words>128</Words>
  <Application>Microsoft Office PowerPoint</Application>
  <PresentationFormat>Předvádění na obrazovce (4:3)</PresentationFormat>
  <Paragraphs>47</Paragraphs>
  <Slides>5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11" baseType="lpstr">
      <vt:lpstr>Arial</vt:lpstr>
      <vt:lpstr>Arial CE</vt:lpstr>
      <vt:lpstr>Calibri</vt:lpstr>
      <vt:lpstr>Cambria</vt:lpstr>
      <vt:lpstr>Times New Roman</vt:lpstr>
      <vt:lpstr>Sousedství</vt:lpstr>
      <vt:lpstr>Prezentace aplikace PowerPoint</vt:lpstr>
      <vt:lpstr>Torkrety.</vt:lpstr>
      <vt:lpstr>Torkretování skalního masivu</vt:lpstr>
      <vt:lpstr>            Kontrolní otázky:</vt:lpstr>
      <vt:lpstr>Prezentace aplikace PowerPoint</vt:lpstr>
    </vt:vector>
  </TitlesOfParts>
  <Company>SŠHS Kroměříž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Torkrety.</dc:title>
  <dc:creator>Josef Gorčík</dc:creator>
  <cp:lastModifiedBy>Zdeněk Laski</cp:lastModifiedBy>
  <cp:revision>25</cp:revision>
  <dcterms:created xsi:type="dcterms:W3CDTF">2012-05-25T05:29:44Z</dcterms:created>
  <dcterms:modified xsi:type="dcterms:W3CDTF">2014-06-16T11:19:39Z</dcterms:modified>
</cp:coreProperties>
</file>