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2D72C-B470-4851-8409-637CE3466502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48931-25CF-4343-8B42-B96AFC76E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727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934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5234590-49B1-42CA-AF6C-544426AC2D89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26587E-326B-4D0F-B117-CC35A116B1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306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B0DD7-905F-4F1F-9B0D-D8F5B715FEA7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534E4A-588C-4E82-B731-843E8935B0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868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EBFF7-6B53-4F25-A264-2FBCCC4E2035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fld id="{0629B610-6EFF-4085-9E3F-4EB23BA2E4B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219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4D993CE-D814-4C2E-816B-7DE68CE49D65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EEF4625-F01E-48C8-9C73-0B55788CCED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130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6F57305-0154-489F-BBFF-C9B53722A3E6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032BAB0-8DFB-412D-86F2-378DB75B1C9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3274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3B06F-8E26-4E01-84B6-503CE14E9D6D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388AFB-50E3-40AC-A2A1-15C90E53EC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242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CDDF8-1C7F-4CF5-9DF3-3B3FDE040C69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624F7BF-1562-4CE8-A60C-7BFF83C5AE1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4369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3C31F-0E8F-4B95-8C0D-BCA0C3398A47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0A6A2D-8EF9-4413-9DA0-6D045D4F57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9595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56427F2-45A3-4078-90E5-5F6A4553F11A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/>
          <a:lstStyle>
            <a:lvl1pPr>
              <a:defRPr sz="2800"/>
            </a:lvl1pPr>
          </a:lstStyle>
          <a:p>
            <a:fld id="{72ADD3E1-BD82-41F0-8A62-EB5EE64102B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9348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CEC3F-8C90-4026-B2C3-128FAAA16595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D5337D-7471-4A41-B581-1418C2D9F42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84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E925C-206F-4426-8D1E-D95187286FA6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fld id="{46356572-AA25-4C48-85FD-018A10E36C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62059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FFF2CA-CD13-417E-9255-F1020F90DECF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>
              <a:defRPr sz="1400" b="1">
                <a:solidFill>
                  <a:srgbClr val="FFFFFF"/>
                </a:solidFill>
                <a:latin typeface="Tw Cen MT" panose="020B0602020104020603" pitchFamily="34" charset="-18"/>
              </a:defRPr>
            </a:lvl1pPr>
          </a:lstStyle>
          <a:p>
            <a:fld id="{1963170D-2646-4833-A946-F7F757C4C32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3" r:id="rId2"/>
    <p:sldLayoutId id="2147483708" r:id="rId3"/>
    <p:sldLayoutId id="2147483709" r:id="rId4"/>
    <p:sldLayoutId id="2147483710" r:id="rId5"/>
    <p:sldLayoutId id="2147483704" r:id="rId6"/>
    <p:sldLayoutId id="2147483711" r:id="rId7"/>
    <p:sldLayoutId id="2147483705" r:id="rId8"/>
    <p:sldLayoutId id="2147483712" r:id="rId9"/>
    <p:sldLayoutId id="2147483706" r:id="rId10"/>
    <p:sldLayoutId id="214748371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anose="05000000000000000000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anose="05000000000000000000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profarm.cz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profarm.cz/" TargetMode="External"/><Relationship Id="rId4" Type="http://schemas.openxmlformats.org/officeDocument/2006/relationships/hyperlink" Target="http://sedlovny-floresta.pise.cz/139023-kosmetika-pro-kone-i-postroje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farm.cz/" TargetMode="External"/><Relationship Id="rId2" Type="http://schemas.openxmlformats.org/officeDocument/2006/relationships/hyperlink" Target="http://sedlovny-floresta.pise.cz/139023-kosmetika-pro-kone-i-postroje.html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9134502"/>
              </p:ext>
            </p:extLst>
          </p:nvPr>
        </p:nvGraphicFramePr>
        <p:xfrm>
          <a:off x="474492" y="1927027"/>
          <a:ext cx="8195016" cy="39468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Taťána Havlíčková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OV.4510.2H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Odborný výcvik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41-53-H/02 Jezdec a chovatel koní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Základy vozatajství – ošetření kůže postrojů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Prezentace seznamuje žáky s postupem pracovní činnosti </a:t>
                      </a:r>
                      <a:r>
                        <a:rPr lang="cs-CZ" sz="1000" kern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při ošetřování kůže postrojů, s čistícími a konzervačními prostředky , které se  v současné době používají.  Prezentace</a:t>
                      </a:r>
                      <a:r>
                        <a:rPr lang="cs-CZ" sz="1000" kern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doplněna ilustračními fotografiemi z odborného výcviku žáků při ošetřování  kůže postrojů v Zemském hřebčinci v </a:t>
                      </a:r>
                      <a:r>
                        <a:rPr lang="cs-CZ" sz="1000" kern="1200" baseline="0" dirty="0" err="1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Tlumačově</a:t>
                      </a:r>
                      <a:r>
                        <a:rPr lang="cs-CZ" sz="1000" kern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000" kern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Chomoutový postroj, balzám</a:t>
                      </a:r>
                      <a:r>
                        <a:rPr lang="cs-CZ" sz="1000" kern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na kůži</a:t>
                      </a:r>
                      <a:endParaRPr lang="cs-CZ" sz="1000" u="none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11.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6400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základy vozatajství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3644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OŠETŘENÍ KŮŽE POSTROJŮ</a:t>
            </a:r>
            <a:endParaRPr lang="cs-CZ" sz="3200" dirty="0"/>
          </a:p>
        </p:txBody>
      </p:sp>
      <p:pic>
        <p:nvPicPr>
          <p:cNvPr id="4" name="Obrázek 3" descr="IMG_63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3" y="642938"/>
            <a:ext cx="2844800" cy="4143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sp>
        <p:nvSpPr>
          <p:cNvPr id="9220" name="Podnadpis 5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r>
              <a:rPr lang="cs-CZ" smtClean="0"/>
              <a:t>                               základy vozatajství</a:t>
            </a:r>
          </a:p>
        </p:txBody>
      </p:sp>
      <p:pic>
        <p:nvPicPr>
          <p:cNvPr id="7" name="Obrázek 6" descr="IMG_90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72125" y="642938"/>
            <a:ext cx="3143250" cy="4143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OŠETŘENÍ KŮŽE POSTROJŮ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500" y="1785938"/>
            <a:ext cx="8153400" cy="1614487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kožené výrobky, hlavně postroje, vyžadují pečlivé ošetřování, musí být často čištěny a maštěny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 kůži obsažený tuk se po čase vytrácí, tím kůže tvrdne a praská, ztrácí na odolnosti a pružnosti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vytrácení tuku se děje i u nové kůže, tukovina v podobě šedavého povlaku se usazuje na povrchu, šedavý povlak je nutno před novým maštěním odstranit  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František Šimek: Sedlářská učebnice )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IMG_67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5" y="3357563"/>
            <a:ext cx="3821113" cy="25479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6" name="Obrázek 5" descr="IMG_67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3357563"/>
            <a:ext cx="3857625" cy="25717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928688" y="6072188"/>
            <a:ext cx="7929562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r>
              <a:rPr lang="cs-CZ" sz="800">
                <a:latin typeface="Arial" panose="020B0604020202020204" pitchFamily="34" charset="0"/>
              </a:rPr>
              <a:t>Žákyně studijního oboru Jezdec a chovatel koní při ošetřování postrojů na odborném výcviku v Zemském hřebčinci v Tlumačově. Foto: Taťána Havlíčková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ČIŠTĚNÍ POSTROJŮ Z ČERNÉ KŮŽE</a:t>
            </a:r>
          </a:p>
        </p:txBody>
      </p:sp>
      <p:pic>
        <p:nvPicPr>
          <p:cNvPr id="5" name="Zástupný symbol pro obsah 4" descr="IMG_530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72063" y="4286250"/>
            <a:ext cx="3000375" cy="22860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11268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3438" y="1589088"/>
            <a:ext cx="4087812" cy="4572000"/>
          </a:xfrm>
        </p:spPr>
        <p:txBody>
          <a:bodyPr/>
          <a:lstStyle/>
          <a:p>
            <a:r>
              <a:rPr lang="cs-CZ" sz="1400" smtClean="0">
                <a:latin typeface="Arial" panose="020B0604020202020204" pitchFamily="34" charset="0"/>
                <a:cs typeface="Arial" panose="020B0604020202020204" pitchFamily="34" charset="0"/>
              </a:rPr>
              <a:t>postroje rozepneme a rozložíme</a:t>
            </a:r>
          </a:p>
          <a:p>
            <a:r>
              <a:rPr lang="cs-CZ" sz="1400" smtClean="0">
                <a:latin typeface="Arial" panose="020B0604020202020204" pitchFamily="34" charset="0"/>
                <a:cs typeface="Arial" panose="020B0604020202020204" pitchFamily="34" charset="0"/>
              </a:rPr>
              <a:t>očistíme kartáčem od prachu nebo bláta</a:t>
            </a:r>
          </a:p>
          <a:p>
            <a:r>
              <a:rPr lang="cs-CZ" sz="1400" smtClean="0"/>
              <a:t>z obou stran napustíme černou vazelínou</a:t>
            </a:r>
          </a:p>
          <a:p>
            <a:r>
              <a:rPr lang="cs-CZ" sz="1400" smtClean="0"/>
              <a:t>po zaschnutí otřeme hadrem a vyčistíme přezky a ozdoby</a:t>
            </a:r>
          </a:p>
          <a:p>
            <a:r>
              <a:rPr lang="cs-CZ" sz="1400" smtClean="0"/>
              <a:t>kromě opratí můžeme vše natřít černým lakem na kůži</a:t>
            </a:r>
          </a:p>
          <a:p>
            <a:r>
              <a:rPr lang="cs-CZ" sz="1400" smtClean="0"/>
              <a:t>plátěné podušky očistíme, hlavně uvnitř, od prachu a potu koně </a:t>
            </a:r>
            <a:r>
              <a:rPr lang="cs-CZ" sz="800" smtClean="0">
                <a:latin typeface="Arial" panose="020B0604020202020204" pitchFamily="34" charset="0"/>
                <a:cs typeface="Arial" panose="020B0604020202020204" pitchFamily="34" charset="0"/>
              </a:rPr>
              <a:t>( František Šimek: Sedlářská učebnice )</a:t>
            </a:r>
            <a:endParaRPr lang="cs-CZ" sz="800" smtClean="0"/>
          </a:p>
          <a:p>
            <a:endParaRPr lang="cs-CZ" sz="1400" smtClean="0"/>
          </a:p>
          <a:p>
            <a:endParaRPr lang="cs-CZ" sz="14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Obrázek 7" descr="IMG_53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" y="1571625"/>
            <a:ext cx="3749675" cy="500062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ČIŠTĚNÍ POSTROJŮ Z PŘÍRODNÍ KŮŽE</a:t>
            </a:r>
          </a:p>
        </p:txBody>
      </p:sp>
      <p:sp>
        <p:nvSpPr>
          <p:cNvPr id="12291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7688" y="1785938"/>
            <a:ext cx="4071937" cy="4572000"/>
          </a:xfrm>
        </p:spPr>
        <p:txBody>
          <a:bodyPr/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postroje z přírodní ( nebarvené ) kůže je nutné šetrně očistit, aby nevznikly skvrny</a:t>
            </a:r>
          </a:p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nesmí se nechat  dlouho na slunci</a:t>
            </a:r>
          </a:p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součástky umyjeme vodou s mýdlem na kůži, které je obohacené o nejjemnější přírodní účinné látky</a:t>
            </a:r>
          </a:p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čistí rychle a šetrně, kůže změkne a zvláční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</a:t>
            </a:r>
            <a:r>
              <a:rPr lang="cs-CZ" sz="1400" dirty="0" err="1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profarm.cz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po zaschnutí ošetříme součástky postroje balzámem na kůži s včelím voskem</a:t>
            </a:r>
          </a:p>
          <a:p>
            <a:r>
              <a:rPr lang="cs-CZ" sz="1400" dirty="0" smtClean="0"/>
              <a:t>balzám s včelím voskem chrání, vyživuje, konzervuje a impregnuje všechny hladké kůže</a:t>
            </a:r>
          </a:p>
          <a:p>
            <a:r>
              <a:rPr lang="cs-CZ" sz="1400" dirty="0" smtClean="0"/>
              <a:t>chrání proti znečištění a pronikání vlhkosti do kůže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400" dirty="0" smtClean="0"/>
              <a:t>plátěné podušky očistíme, hlavně uvnitř, od prachu a potu koně</a:t>
            </a:r>
          </a:p>
        </p:txBody>
      </p:sp>
      <p:pic>
        <p:nvPicPr>
          <p:cNvPr id="5" name="Obrázek 4" descr="IMG_67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38" y="1571625"/>
            <a:ext cx="3286125" cy="49291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7" descr="mazani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6313" y="1714500"/>
            <a:ext cx="3286125" cy="459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Obrázek 9" descr="mydlo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63" y="1785938"/>
            <a:ext cx="3295650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10"/>
          <p:cNvSpPr txBox="1">
            <a:spLocks noChangeArrowheads="1"/>
          </p:cNvSpPr>
          <p:nvPr/>
        </p:nvSpPr>
        <p:spPr bwMode="auto">
          <a:xfrm>
            <a:off x="1500188" y="4429125"/>
            <a:ext cx="22145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r>
              <a:rPr lang="cs-CZ" sz="1200">
                <a:latin typeface="Arial" panose="020B0604020202020204" pitchFamily="34" charset="0"/>
              </a:rPr>
              <a:t>Mýdlo na kůži</a:t>
            </a:r>
          </a:p>
        </p:txBody>
      </p:sp>
      <p:sp>
        <p:nvSpPr>
          <p:cNvPr id="13317" name="Nadpis 11"/>
          <p:cNvSpPr>
            <a:spLocks noGrp="1"/>
          </p:cNvSpPr>
          <p:nvPr>
            <p:ph type="title"/>
          </p:nvPr>
        </p:nvSpPr>
        <p:spPr>
          <a:xfrm>
            <a:off x="357188" y="214313"/>
            <a:ext cx="8153400" cy="990600"/>
          </a:xfrm>
        </p:spPr>
        <p:txBody>
          <a:bodyPr/>
          <a:lstStyle/>
          <a:p>
            <a:pPr algn="ctr"/>
            <a:r>
              <a:rPr lang="cs-CZ" sz="3200" smtClean="0"/>
              <a:t>PŘÍPRAVKY K OŠETŘENÍ KŮŽE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5750" y="6143625"/>
            <a:ext cx="814387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http://sedlovny-</a:t>
            </a:r>
            <a:r>
              <a:rPr lang="cs-CZ" sz="10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floresta.pise.cz</a:t>
            </a:r>
            <a:r>
              <a:rPr lang="cs-CZ" sz="1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/139023-kosmetika-pro-</a:t>
            </a:r>
            <a:r>
              <a:rPr lang="cs-CZ" sz="10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kone</a:t>
            </a:r>
            <a:r>
              <a:rPr lang="cs-CZ" sz="1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-i-postroje.</a:t>
            </a:r>
            <a:r>
              <a:rPr lang="cs-CZ" sz="10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4"/>
              </a:rPr>
              <a:t>html</a:t>
            </a:r>
            <a:endParaRPr lang="cs-CZ" sz="1000" u="sng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5"/>
              </a:rPr>
              <a:t>http://www.</a:t>
            </a:r>
            <a:r>
              <a:rPr lang="cs-CZ" sz="1000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  <a:hlinkClick r:id="rId5"/>
              </a:rPr>
              <a:t>profarm.cz</a:t>
            </a:r>
            <a:r>
              <a:rPr lang="cs-CZ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_92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3" y="428625"/>
            <a:ext cx="4287837" cy="29733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4" name="Obrázek 3" descr="IMG_65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88" y="2635250"/>
            <a:ext cx="2500312" cy="37465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5" name="Obrázek 4" descr="IMG_75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63" y="3500438"/>
            <a:ext cx="4286250" cy="28797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7" name="Obrázek 6" descr="IMG_6669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29188" y="428625"/>
            <a:ext cx="3143250" cy="20955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14342" name="TextovéPole 7"/>
          <p:cNvSpPr txBox="1">
            <a:spLocks noChangeArrowheads="1"/>
          </p:cNvSpPr>
          <p:nvPr/>
        </p:nvSpPr>
        <p:spPr bwMode="auto">
          <a:xfrm>
            <a:off x="7500938" y="3643313"/>
            <a:ext cx="1643062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r>
              <a:rPr lang="cs-CZ" sz="1200"/>
              <a:t>používání</a:t>
            </a:r>
          </a:p>
          <a:p>
            <a:r>
              <a:rPr lang="cs-CZ" sz="1200"/>
              <a:t>chomoutových</a:t>
            </a:r>
          </a:p>
          <a:p>
            <a:r>
              <a:rPr lang="cs-CZ" sz="1200"/>
              <a:t>postrojů</a:t>
            </a:r>
          </a:p>
          <a:p>
            <a:r>
              <a:rPr lang="cs-CZ" sz="1200"/>
              <a:t>v každodenních</a:t>
            </a:r>
          </a:p>
          <a:p>
            <a:r>
              <a:rPr lang="cs-CZ" sz="1200"/>
              <a:t>provozních</a:t>
            </a:r>
          </a:p>
          <a:p>
            <a:r>
              <a:rPr lang="cs-CZ" sz="1200"/>
              <a:t>a výcvikových</a:t>
            </a:r>
          </a:p>
          <a:p>
            <a:r>
              <a:rPr lang="cs-CZ" sz="1200"/>
              <a:t>činnostech</a:t>
            </a:r>
          </a:p>
          <a:p>
            <a:r>
              <a:rPr lang="cs-CZ" sz="1200"/>
              <a:t>v chovu koní</a:t>
            </a:r>
          </a:p>
          <a:p>
            <a:r>
              <a:rPr lang="cs-CZ" sz="1200"/>
              <a:t>v ZH Tlumačov</a:t>
            </a:r>
          </a:p>
          <a:p>
            <a:endParaRPr lang="cs-CZ" sz="1400"/>
          </a:p>
          <a:p>
            <a:endParaRPr lang="cs-CZ" sz="1400"/>
          </a:p>
          <a:p>
            <a:endParaRPr lang="cs-CZ" sz="1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42938" y="1857375"/>
            <a:ext cx="6400800" cy="2676525"/>
          </a:xfrm>
        </p:spPr>
        <p:txBody>
          <a:bodyPr>
            <a:normAutofit lnSpcReduction="1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DIGITÁLNÍ UČEBNÍ MATERIÁL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Střední škola hotelová a služeb Kroměříž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Autor </a:t>
            </a:r>
            <a:r>
              <a:rPr lang="cs-CZ" sz="1500" dirty="0" err="1" smtClean="0">
                <a:solidFill>
                  <a:schemeClr val="bg2">
                    <a:lumMod val="25000"/>
                  </a:schemeClr>
                </a:solidFill>
              </a:rPr>
              <a:t>DUMu</a:t>
            </a: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:  UOV Taťána Havlíčková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Fotografie: Taťána Havlíčková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Studijní obor 41 – 53 – H / 02 Jezdec a chovatel koní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</a:rPr>
              <a:t>Zdroj informací: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František Šimek: První česká sedlářská učebnice pro školy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200" u="sng" dirty="0" smtClean="0">
                <a:hlinkClick r:id="rId2"/>
              </a:rPr>
              <a:t>http://sedlovny-</a:t>
            </a:r>
            <a:r>
              <a:rPr lang="cs-CZ" sz="1200" u="sng" dirty="0" err="1" smtClean="0">
                <a:hlinkClick r:id="rId2"/>
              </a:rPr>
              <a:t>floresta.pise.cz</a:t>
            </a:r>
            <a:r>
              <a:rPr lang="cs-CZ" sz="1200" u="sng" dirty="0" smtClean="0">
                <a:hlinkClick r:id="rId2"/>
              </a:rPr>
              <a:t>/139023-kosmetika-pro-</a:t>
            </a:r>
            <a:r>
              <a:rPr lang="cs-CZ" sz="1200" u="sng" dirty="0" err="1" smtClean="0">
                <a:hlinkClick r:id="rId2"/>
              </a:rPr>
              <a:t>kone</a:t>
            </a:r>
            <a:r>
              <a:rPr lang="cs-CZ" sz="1200" u="sng" dirty="0" smtClean="0">
                <a:hlinkClick r:id="rId2"/>
              </a:rPr>
              <a:t>-i-postroje.</a:t>
            </a:r>
            <a:r>
              <a:rPr lang="cs-CZ" sz="1200" u="sng" dirty="0" err="1" smtClean="0">
                <a:hlinkClick r:id="rId2"/>
              </a:rPr>
              <a:t>html</a:t>
            </a:r>
            <a:endParaRPr lang="cs-CZ" sz="1200" u="sng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profarm.cz</a:t>
            </a:r>
            <a:r>
              <a:rPr lang="cs-CZ" sz="1200" dirty="0" smtClean="0"/>
              <a:t>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341</TotalTime>
  <Words>460</Words>
  <Application>Microsoft Office PowerPoint</Application>
  <PresentationFormat>Předvádění na obrazovce (4:3)</PresentationFormat>
  <Paragraphs>78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OŠETŘENÍ KŮŽE POSTROJŮ</vt:lpstr>
      <vt:lpstr>OŠETŘENÍ KŮŽE POSTROJŮ</vt:lpstr>
      <vt:lpstr>ČIŠTĚNÍ POSTROJŮ Z ČERNÉ KŮŽE</vt:lpstr>
      <vt:lpstr>ČIŠTĚNÍ POSTROJŮ Z PŘÍRODNÍ KŮŽE</vt:lpstr>
      <vt:lpstr>PŘÍPRAVKY K OŠETŘENÍ KŮŽE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Taťána</dc:creator>
  <cp:lastModifiedBy>Dum</cp:lastModifiedBy>
  <cp:revision>37</cp:revision>
  <dcterms:created xsi:type="dcterms:W3CDTF">2012-11-10T08:00:40Z</dcterms:created>
  <dcterms:modified xsi:type="dcterms:W3CDTF">2014-06-16T18:24:36Z</dcterms:modified>
</cp:coreProperties>
</file>