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3EAA1-CA56-493A-AD56-734D8BABEEA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A674B4-3003-4671-8F61-0056A373BB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036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2854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0DE4A-56B6-4095-82A6-5D8423470A2C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D039D-92BD-4396-AFB7-69D4DB8A9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397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0DE4A-56B6-4095-82A6-5D8423470A2C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D039D-92BD-4396-AFB7-69D4DB8A9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758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0DE4A-56B6-4095-82A6-5D8423470A2C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D039D-92BD-4396-AFB7-69D4DB8A9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496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0DE4A-56B6-4095-82A6-5D8423470A2C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D039D-92BD-4396-AFB7-69D4DB8A9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649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0DE4A-56B6-4095-82A6-5D8423470A2C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D039D-92BD-4396-AFB7-69D4DB8A9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852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0DE4A-56B6-4095-82A6-5D8423470A2C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D039D-92BD-4396-AFB7-69D4DB8A9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508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0DE4A-56B6-4095-82A6-5D8423470A2C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D039D-92BD-4396-AFB7-69D4DB8A9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010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0DE4A-56B6-4095-82A6-5D8423470A2C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D039D-92BD-4396-AFB7-69D4DB8A9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35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0DE4A-56B6-4095-82A6-5D8423470A2C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D039D-92BD-4396-AFB7-69D4DB8A9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752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0DE4A-56B6-4095-82A6-5D8423470A2C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D039D-92BD-4396-AFB7-69D4DB8A9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113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0DE4A-56B6-4095-82A6-5D8423470A2C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D039D-92BD-4396-AFB7-69D4DB8A9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401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80DE4A-56B6-4095-82A6-5D8423470A2C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DD039D-92BD-4396-AFB7-69D4DB8A9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997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1759162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Margita Urbanová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OV.4517.2H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Výcvik jezdce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Střední 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zemědělství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41-53-H Jezdec a chovatel koní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drezury – základní cviky drezurního ježdění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seznamuje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před přímou jízdou na koni s částí uvedených základních cviků drezurního ježdění.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u="none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u="none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u="none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Drezura, přivedení koně na pomůcky, zádrže, sestavení koně, </a:t>
                      </a:r>
                      <a:r>
                        <a:rPr lang="cs-CZ" sz="900" u="none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ohnutí koně.</a:t>
                      </a:r>
                      <a:endParaRPr lang="cs-CZ" sz="900" u="none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11.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1484784"/>
            <a:ext cx="8208912" cy="480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5000"/>
              </a:lnSpc>
            </a:pPr>
            <a:r>
              <a:rPr lang="cs-CZ" sz="2400" dirty="0">
                <a:latin typeface="Arial CE" pitchFamily="34" charset="-18"/>
                <a:ea typeface="Calibri"/>
                <a:cs typeface="Times New Roman"/>
              </a:rPr>
              <a:t>41-53-H Jezdec a chovatel koní – Výcvik jezdce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5889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742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ZÁKLADY DREZURY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ZÁKLADNÍ CVIKY DREZURNÍHO JEŽDĚNÍ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77086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PŘIVEDENÍ NA POMŮCKY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Kůň je pobízen pomůckami sedem a holeněmi odzadu dopředu na udidlo, mezi rukou jezdce a hubou koně by mělo nastat stálé, měkce pružné spojení - přilnutí</a:t>
            </a:r>
          </a:p>
          <a:p>
            <a:r>
              <a:rPr lang="cs-CZ" sz="2000" dirty="0" smtClean="0"/>
              <a:t>Pobízením a měkkým přilnutím se kůň dostává z volné otěže přes dlouhou otěž na pomůcky</a:t>
            </a:r>
          </a:p>
          <a:p>
            <a:r>
              <a:rPr lang="cs-CZ" sz="2000" dirty="0" smtClean="0"/>
              <a:t>Ohnutí krku a šíje se nesmíme v žádném případě pokoušet vynutit otěžemi</a:t>
            </a:r>
            <a:endParaRPr lang="cs-CZ" sz="20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420824"/>
            <a:ext cx="4435200" cy="3168000"/>
          </a:xfrm>
        </p:spPr>
      </p:pic>
    </p:spTree>
    <p:extLst>
      <p:ext uri="{BB962C8B-B14F-4D97-AF65-F5344CB8AC3E}">
        <p14:creationId xmlns:p14="http://schemas.microsoft.com/office/powerpoint/2010/main" val="166501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Vytáhnutí otěže z ruky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Jezdec pozvolna prodlužuje otěže do té míry, do jaké je kůň ochoten jít po otěži, až do stupně dlouhé otěže</a:t>
            </a:r>
          </a:p>
          <a:p>
            <a:r>
              <a:rPr lang="cs-CZ" dirty="0" smtClean="0"/>
              <a:t>Správně uvolněný kůň zůstane v rovnováze, udrží si chod, pravidelnost a tempo</a:t>
            </a:r>
          </a:p>
          <a:p>
            <a:r>
              <a:rPr lang="cs-CZ" dirty="0" smtClean="0"/>
              <a:t>Jezdec musí více pobízet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6" y="2348880"/>
            <a:ext cx="4488308" cy="3600000"/>
          </a:xfrm>
        </p:spPr>
      </p:pic>
    </p:spTree>
    <p:extLst>
      <p:ext uri="{BB962C8B-B14F-4D97-AF65-F5344CB8AC3E}">
        <p14:creationId xmlns:p14="http://schemas.microsoft.com/office/powerpoint/2010/main" val="1076431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Poloviční zádrže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Používají se:</a:t>
            </a:r>
          </a:p>
          <a:p>
            <a:pPr>
              <a:buFontTx/>
              <a:buChar char="-"/>
            </a:pPr>
            <a:r>
              <a:rPr lang="cs-CZ" dirty="0" smtClean="0"/>
              <a:t>K přechodům z jednoho chodu do druhého</a:t>
            </a:r>
          </a:p>
          <a:p>
            <a:pPr>
              <a:buFontTx/>
              <a:buChar char="-"/>
            </a:pPr>
            <a:r>
              <a:rPr lang="cs-CZ" dirty="0" smtClean="0"/>
              <a:t>Ke zkrácení nebo regulaci v rámci jednoho chodu</a:t>
            </a:r>
          </a:p>
          <a:p>
            <a:pPr>
              <a:buFontTx/>
              <a:buChar char="-"/>
            </a:pPr>
            <a:r>
              <a:rPr lang="cs-CZ" dirty="0" smtClean="0"/>
              <a:t>K upozornění koně na nový cvik nebo úlohu</a:t>
            </a:r>
          </a:p>
          <a:p>
            <a:pPr>
              <a:buFontTx/>
              <a:buChar char="-"/>
            </a:pPr>
            <a:r>
              <a:rPr lang="cs-CZ" dirty="0" smtClean="0"/>
              <a:t>Ke zlepšení nebo udržení shromáždění a držení koně v pohybu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1612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 dirty="0" smtClean="0"/>
              <a:t>Poloviční zádrže se dávají krátkým, zvýšeným sevřením koně mezi pomůcky sedem, holeněmi a otěžemi, po kterém následuje povolující pomůcka otěží.</a:t>
            </a:r>
          </a:p>
          <a:p>
            <a:r>
              <a:rPr lang="cs-CZ" dirty="0" smtClean="0"/>
              <a:t>Poloviční zádrž není jen jednorázový zásah, nýbrž opakuje se v rytmu pohybu tak často, dokud nesplní účel.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6411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Celá zádrž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Vede k úplnému zastavení koně</a:t>
            </a:r>
          </a:p>
          <a:p>
            <a:r>
              <a:rPr lang="cs-CZ" dirty="0" smtClean="0"/>
              <a:t>Může se dát z jakéhokoliv chodu, pouze na rovných liniích</a:t>
            </a:r>
          </a:p>
          <a:p>
            <a:r>
              <a:rPr lang="cs-CZ" dirty="0" smtClean="0"/>
              <a:t>Koně připravíme jednou nebo více polovičními zádržemi a vždy vede do zastavení</a:t>
            </a:r>
          </a:p>
          <a:p>
            <a:r>
              <a:rPr lang="cs-CZ" dirty="0" smtClean="0"/>
              <a:t>Pobízíme sedem a holeněmi do vydržující ruky až do úplného zastavení</a:t>
            </a:r>
          </a:p>
          <a:p>
            <a:r>
              <a:rPr lang="cs-CZ" dirty="0" smtClean="0"/>
              <a:t>Je důležité, aby následovala povolující pomůcka otěžemi – zjemnění rukou, ihned po zádrži a ne až po znehybnění koně</a:t>
            </a:r>
          </a:p>
          <a:p>
            <a:r>
              <a:rPr lang="cs-CZ" dirty="0" smtClean="0"/>
              <a:t>Také při zastavení by měl jezdec udržovat svého koně na pomůckách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0792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Sestavení koně k ruce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Znamená, že kůň ohne hlavu v kloubu mezi hlavou a krkem ke straně</a:t>
            </a:r>
          </a:p>
          <a:p>
            <a:r>
              <a:rPr lang="cs-CZ" dirty="0" smtClean="0"/>
              <a:t>Krk je  ohnut jen minimálně, podélná osa koně (páteř) se sestavení nezúčastňuje, zůstává rovná</a:t>
            </a:r>
          </a:p>
          <a:p>
            <a:r>
              <a:rPr lang="cs-CZ" dirty="0" smtClean="0"/>
              <a:t>Sestavení zvyšuje poslušnost na otěž působící do strany, zlepšuje se prostupnost na vnitřní otěž a přistoupení na otěž vnější</a:t>
            </a:r>
          </a:p>
          <a:p>
            <a:r>
              <a:rPr lang="cs-CZ" dirty="0" smtClean="0"/>
              <a:t>Sestavení k ruce dosáhneme tak, že rovnoměrně zatížíme obě sedací kosti a vnější otěž prodloužíme bez ztráty přilnutí do té míry, do jaké zkracujeme vnitřní otěž</a:t>
            </a:r>
          </a:p>
          <a:p>
            <a:r>
              <a:rPr lang="cs-CZ" dirty="0" smtClean="0"/>
              <a:t>Snaha o silnější sestavení k ruce vede k vypadnutí přes vnější plec koně, což má za následek nepravidelnost chodů, tedy poruchy taktu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69978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4704"/>
            <a:ext cx="9144000" cy="5472000"/>
          </a:xfrm>
        </p:spPr>
      </p:pic>
    </p:spTree>
    <p:extLst>
      <p:ext uri="{BB962C8B-B14F-4D97-AF65-F5344CB8AC3E}">
        <p14:creationId xmlns:p14="http://schemas.microsoft.com/office/powerpoint/2010/main" val="651694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Ohnutí koně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Zakřivení podélné osy koně, rovnoměrné ohnutí těla od hlavy až k ohonu není možné</a:t>
            </a:r>
          </a:p>
          <a:p>
            <a:r>
              <a:rPr lang="cs-CZ" dirty="0" smtClean="0"/>
              <a:t>Páteř je nejpohyblivější v oblasti krku, v oblasti hrudníku pouze omezené ohnutí a v oblasti kříže je v důsledku srůstu křížových obratlů zcela tuhá</a:t>
            </a:r>
          </a:p>
          <a:p>
            <a:r>
              <a:rPr lang="cs-CZ" dirty="0" smtClean="0"/>
              <a:t>Ohnutí koně nemůžeme provést bez sestavení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7831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Ohnutí dosáhneme důkladným sladěním „diagonálních pomůcek“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dirty="0" smtClean="0"/>
              <a:t>vnitřní sedací kost je více zatížená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nitřní holeň pobízí vnitřní zadní končetinu na podbřišníku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arovná vnější holeň leží na šířku dlaně za podbřišníkem a zabraňuje vypadnutí zádě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nitřní otěž se stará o měkké sestavení a vede koně do oblouků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nější otěž povoluje do té míry, jak vyžaduje sestavení nebo ohnutí dovnitř, zabraňuje příliš silnému ohnutí krku a vede plec</a:t>
            </a:r>
          </a:p>
          <a:p>
            <a:pPr>
              <a:buFontTx/>
              <a:buChar char="-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50650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50" y="692696"/>
            <a:ext cx="9132250" cy="5544616"/>
          </a:xfrm>
        </p:spPr>
      </p:pic>
    </p:spTree>
    <p:extLst>
      <p:ext uri="{BB962C8B-B14F-4D97-AF65-F5344CB8AC3E}">
        <p14:creationId xmlns:p14="http://schemas.microsoft.com/office/powerpoint/2010/main" val="419309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Susanne</a:t>
            </a:r>
            <a:r>
              <a:rPr lang="cs-CZ" dirty="0"/>
              <a:t> </a:t>
            </a:r>
            <a:r>
              <a:rPr lang="cs-CZ" dirty="0" err="1"/>
              <a:t>Miesner</a:t>
            </a:r>
            <a:r>
              <a:rPr lang="cs-CZ" dirty="0"/>
              <a:t>, Michael </a:t>
            </a:r>
            <a:r>
              <a:rPr lang="cs-CZ" dirty="0" err="1"/>
              <a:t>Putz</a:t>
            </a:r>
            <a:r>
              <a:rPr lang="cs-CZ" dirty="0"/>
              <a:t>, Martin </a:t>
            </a:r>
            <a:r>
              <a:rPr lang="cs-CZ" dirty="0" err="1"/>
              <a:t>Plewa</a:t>
            </a:r>
            <a:r>
              <a:rPr lang="cs-CZ" dirty="0"/>
              <a:t>, Směrnice jezdectví a vozatajství – Základní výcvik jezdce a koně. Vydala Česká jezdecká federace, </a:t>
            </a:r>
            <a:r>
              <a:rPr lang="cs-CZ" dirty="0" err="1"/>
              <a:t>o.s</a:t>
            </a:r>
            <a:r>
              <a:rPr lang="cs-CZ" dirty="0"/>
              <a:t>. Praha, 2007.  ISBN 978-80-239-9534-3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93602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634</Words>
  <Application>Microsoft Office PowerPoint</Application>
  <PresentationFormat>Předvádění na obrazovce (4:3)</PresentationFormat>
  <Paragraphs>75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ZÁKLADY DREZURY</vt:lpstr>
      <vt:lpstr>PŘIVEDENÍ NA POMŮCKY</vt:lpstr>
      <vt:lpstr>Vytáhnutí otěže z ruky</vt:lpstr>
      <vt:lpstr>Poloviční zádrže</vt:lpstr>
      <vt:lpstr>Prezentace aplikace PowerPoint</vt:lpstr>
      <vt:lpstr>Celá zádrž</vt:lpstr>
      <vt:lpstr>Sestavení koně k ruce</vt:lpstr>
      <vt:lpstr>Prezentace aplikace PowerPoint</vt:lpstr>
      <vt:lpstr>Ohnutí koně</vt:lpstr>
      <vt:lpstr>Ohnutí dosáhneme důkladným sladěním „diagonálních pomůcek“</vt:lpstr>
      <vt:lpstr>Prezentace aplikace PowerPoint</vt:lpstr>
      <vt:lpstr>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Margita</dc:creator>
  <cp:lastModifiedBy>Zdeněk Laski</cp:lastModifiedBy>
  <cp:revision>18</cp:revision>
  <dcterms:created xsi:type="dcterms:W3CDTF">2012-11-10T14:43:24Z</dcterms:created>
  <dcterms:modified xsi:type="dcterms:W3CDTF">2014-06-05T08:17:19Z</dcterms:modified>
</cp:coreProperties>
</file>