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8"/>
  </p:notesMasterIdLst>
  <p:sldIdLst>
    <p:sldId id="271" r:id="rId3"/>
    <p:sldId id="256" r:id="rId4"/>
    <p:sldId id="257" r:id="rId5"/>
    <p:sldId id="263" r:id="rId6"/>
    <p:sldId id="260" r:id="rId7"/>
    <p:sldId id="261" r:id="rId8"/>
    <p:sldId id="262" r:id="rId9"/>
    <p:sldId id="264" r:id="rId10"/>
    <p:sldId id="268" r:id="rId11"/>
    <p:sldId id="258" r:id="rId12"/>
    <p:sldId id="259" r:id="rId13"/>
    <p:sldId id="265" r:id="rId14"/>
    <p:sldId id="269" r:id="rId15"/>
    <p:sldId id="266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5F30B2-41AF-436D-9AD4-1838B2F1AF21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96AFF-3AC9-4E60-9186-97DD22A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571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109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696AFF-3AC9-4E60-9186-97DD22A9EA1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2686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696AFF-3AC9-4E60-9186-97DD22A9EA1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846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53B29-1297-45C7-A887-050F26E6FC7D}" type="datetime1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58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6A85A-0FB4-41BA-A6CA-374CF3A327C7}" type="datetime1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1027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742D4-287C-45A9-98E7-DC4E8033C7E5}" type="datetime1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938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4E2C5-0FF5-404A-B951-D059CDEBF4BB}" type="datetime1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546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0B3ED-8D94-470D-80AD-B721AE496000}" type="datetime1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48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ED30C-E245-4865-80C6-5CD5A713E282}" type="datetime1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694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4CE8-FFA0-4C01-86EA-9F2A5D9836F8}" type="datetime1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881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6823C-1BC5-4AE9-B86F-6160E97FACF2}" type="datetime1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180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F24C0-89B5-4D77-B7B3-5A75AB1CBA7C}" type="datetime1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943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3DF70-6179-4D4C-9666-6D23CC866C4A}" type="datetime1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028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80C5D-7B45-444C-8033-00ED65E9E672}" type="datetime1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2299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53B29-1297-45C7-A887-050F26E6FC7D}" type="datetime1">
              <a:rPr lang="cs-CZ" smtClean="0"/>
              <a:t>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6A85A-0FB4-41BA-A6CA-374CF3A327C7}" type="datetime1">
              <a:rPr lang="cs-CZ" smtClean="0"/>
              <a:t>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742D4-287C-45A9-98E7-DC4E8033C7E5}" type="datetime1">
              <a:rPr lang="cs-CZ" smtClean="0"/>
              <a:t>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4E2C5-0FF5-404A-B951-D059CDEBF4BB}" type="datetime1">
              <a:rPr lang="cs-CZ" smtClean="0"/>
              <a:t>5.6.2014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0B3ED-8D94-470D-80AD-B721AE496000}" type="datetime1">
              <a:rPr lang="cs-CZ" smtClean="0"/>
              <a:t>5.6.2014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ED30C-E245-4865-80C6-5CD5A713E282}" type="datetime1">
              <a:rPr lang="cs-CZ" smtClean="0"/>
              <a:t>5.6.2014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4CE8-FFA0-4C01-86EA-9F2A5D9836F8}" type="datetime1">
              <a:rPr lang="cs-CZ" smtClean="0"/>
              <a:t>5.6.2014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6823C-1BC5-4AE9-B86F-6160E97FACF2}" type="datetime1">
              <a:rPr lang="cs-CZ" smtClean="0"/>
              <a:t>5.6.2014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F24C0-89B5-4D77-B7B3-5A75AB1CBA7C}" type="datetime1">
              <a:rPr lang="cs-CZ" smtClean="0"/>
              <a:t>5.6.2014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3DF70-6179-4D4C-9666-6D23CC866C4A}" type="datetime1">
              <a:rPr lang="cs-CZ" smtClean="0"/>
              <a:t>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80C5D-7B45-444C-8033-00ED65E9E672}" type="datetime1">
              <a:rPr lang="cs-CZ" smtClean="0"/>
              <a:t>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6F33C-40FF-4901-B386-D8720F630AD7}" type="datetime1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168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7C63E1F6-04CE-4F4E-A903-4D3A36A964F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EC36F33C-40FF-4901-B386-D8720F630AD7}" type="datetime1">
              <a:rPr lang="cs-CZ" smtClean="0"/>
              <a:t>5.6.2014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2901373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Margita Urbanová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OV.4519.2H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Střední 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Zemědělství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41-53-H/02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Jezdec a chovatel koní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Výcvik jezdce na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kavaletech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slouží jako příprava před samotnou jízdou na koni,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 objasnění  nejčastějších chyb při jízdě přes kavalety.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Kavalety, krok, klus, těžiště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9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1484784"/>
            <a:ext cx="8208912" cy="480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5000"/>
              </a:lnSpc>
            </a:pPr>
            <a:r>
              <a:rPr lang="cs-CZ" sz="2400" dirty="0">
                <a:latin typeface="Arial CE" pitchFamily="34" charset="-18"/>
                <a:ea typeface="Calibri"/>
                <a:cs typeface="Times New Roman"/>
              </a:rPr>
              <a:t>ODBORNÝ VÝCVIK – výcvik jezdce </a:t>
            </a:r>
            <a:r>
              <a:rPr lang="cs-CZ" sz="2400" dirty="0" smtClean="0">
                <a:latin typeface="Arial CE" pitchFamily="34" charset="-18"/>
                <a:ea typeface="Calibri"/>
                <a:cs typeface="Times New Roman"/>
              </a:rPr>
              <a:t>na kavaletech</a:t>
            </a:r>
            <a:endParaRPr lang="cs-CZ" sz="2400" dirty="0">
              <a:latin typeface="Arial CE" pitchFamily="34" charset="-18"/>
              <a:ea typeface="Calibri"/>
              <a:cs typeface="Times New Roman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9692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Výcvik jezdce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V</a:t>
            </a:r>
            <a:r>
              <a:rPr lang="cs-CZ" dirty="0" smtClean="0"/>
              <a:t>ýcvik jezdce na kavaletech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8866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na kavaletech v kroku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Vzdálenost kavalet v kroku</a:t>
            </a:r>
          </a:p>
          <a:p>
            <a:pPr marL="0" indent="0">
              <a:buNone/>
            </a:pPr>
            <a:r>
              <a:rPr lang="cs-CZ" dirty="0" smtClean="0"/>
              <a:t>     X </a:t>
            </a:r>
            <a:r>
              <a:rPr lang="cs-CZ" sz="1200" dirty="0" smtClean="0"/>
              <a:t>0,80 – 0,90m</a:t>
            </a:r>
            <a:r>
              <a:rPr lang="cs-CZ" dirty="0" smtClean="0"/>
              <a:t> X </a:t>
            </a:r>
            <a:r>
              <a:rPr lang="cs-CZ" sz="1200" dirty="0" smtClean="0"/>
              <a:t>0,80 – 0,90m</a:t>
            </a:r>
            <a:r>
              <a:rPr lang="cs-CZ" dirty="0" smtClean="0"/>
              <a:t> X </a:t>
            </a:r>
            <a:r>
              <a:rPr lang="cs-CZ" sz="1200" dirty="0" smtClean="0"/>
              <a:t>0,80 – 0,90m </a:t>
            </a:r>
            <a:r>
              <a:rPr lang="cs-CZ" dirty="0" smtClean="0"/>
              <a:t>X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810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Při jízdě přes kavalety v kroku musí jezdec dbát na: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Ježdění přímo vpřed.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Ježdění kupředu.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Hluboké postavení krku s lehkým přilnutím na otěži a hluboce postavenou rukou.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Přizpůsobení se pohybu koně trupem.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5345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Kavalety v kroku na volné otěži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38" y="2420888"/>
            <a:ext cx="3240000" cy="2607807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420888"/>
            <a:ext cx="3240000" cy="2596820"/>
          </a:xfrm>
        </p:spPr>
      </p:pic>
      <p:sp>
        <p:nvSpPr>
          <p:cNvPr id="5" name="TextovéPole 4"/>
          <p:cNvSpPr txBox="1"/>
          <p:nvPr/>
        </p:nvSpPr>
        <p:spPr>
          <a:xfrm>
            <a:off x="1031005" y="506611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9" y="5116542"/>
            <a:ext cx="762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0004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Střední krok na otěži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Jezdec i kůň v rovnováze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301" y="2797622"/>
            <a:ext cx="4039985" cy="2705793"/>
          </a:xfrm>
        </p:spPr>
      </p:pic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Trup jezdce by měl jít více dopředu v souladu s pohybem koně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7998" y="2780928"/>
            <a:ext cx="4035829" cy="2736303"/>
          </a:xfrm>
        </p:spPr>
      </p:pic>
      <p:sp>
        <p:nvSpPr>
          <p:cNvPr id="4" name="TextovéPole 3"/>
          <p:cNvSpPr txBox="1"/>
          <p:nvPr/>
        </p:nvSpPr>
        <p:spPr>
          <a:xfrm>
            <a:off x="467544" y="566124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40524" y="5661248"/>
            <a:ext cx="71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3051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Chyby ježdění přes kavalety v kroku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2358" y="1600200"/>
            <a:ext cx="3600000" cy="5257179"/>
          </a:xfrm>
        </p:spPr>
      </p:pic>
      <p:sp>
        <p:nvSpPr>
          <p:cNvPr id="5" name="TextovéPole 4"/>
          <p:cNvSpPr txBox="1"/>
          <p:nvPr/>
        </p:nvSpPr>
        <p:spPr>
          <a:xfrm>
            <a:off x="6732240" y="630932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222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na kavaletech v klusu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Vzdálenost kavalet v klusu</a:t>
            </a:r>
          </a:p>
          <a:p>
            <a:pPr marL="0" indent="0">
              <a:buNone/>
            </a:pPr>
            <a:r>
              <a:rPr lang="cs-CZ" dirty="0"/>
              <a:t>     X </a:t>
            </a:r>
            <a:r>
              <a:rPr lang="cs-CZ" sz="1200" dirty="0"/>
              <a:t>1,20 – 1,40m</a:t>
            </a:r>
            <a:r>
              <a:rPr lang="cs-CZ" dirty="0"/>
              <a:t> X </a:t>
            </a:r>
            <a:r>
              <a:rPr lang="cs-CZ" sz="1200" dirty="0"/>
              <a:t>1,20 – 1,40m  </a:t>
            </a:r>
            <a:r>
              <a:rPr lang="cs-CZ" dirty="0"/>
              <a:t>X </a:t>
            </a:r>
            <a:r>
              <a:rPr lang="cs-CZ" sz="1200" dirty="0"/>
              <a:t>1,20 – 1,40m  </a:t>
            </a:r>
            <a:r>
              <a:rPr lang="cs-CZ" dirty="0"/>
              <a:t>X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519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/>
              <a:t>Při jízdě přes kavalety v </a:t>
            </a:r>
            <a:r>
              <a:rPr lang="cs-CZ" dirty="0" smtClean="0"/>
              <a:t>klusu </a:t>
            </a:r>
            <a:r>
              <a:rPr lang="cs-CZ" dirty="0"/>
              <a:t>musí jezdec dbát na: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Ježdění přímo vpřed.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Udržovat klidné, ale zase ne loudavé tempo.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Dbát přitom na hluboké </a:t>
            </a:r>
            <a:r>
              <a:rPr lang="cs-CZ" dirty="0"/>
              <a:t>postavení krku s lehkým přilnutím na otěži a </a:t>
            </a:r>
            <a:r>
              <a:rPr lang="cs-CZ" dirty="0" smtClean="0"/>
              <a:t>s hluboce </a:t>
            </a:r>
            <a:r>
              <a:rPr lang="cs-CZ" dirty="0"/>
              <a:t>postavenou rukou.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Přizpůsobit se trupem pohybu koně, podle možností v lehkém klusu.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3706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/>
              <a:t>Práce na kavaletech v klusu v lehkém sedu</a:t>
            </a:r>
            <a:endParaRPr lang="cs-CZ" b="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416" y="1781536"/>
            <a:ext cx="7236000" cy="5059737"/>
          </a:xfrm>
        </p:spPr>
      </p:pic>
      <p:sp>
        <p:nvSpPr>
          <p:cNvPr id="5" name="TextovéPole 4"/>
          <p:cNvSpPr txBox="1"/>
          <p:nvPr/>
        </p:nvSpPr>
        <p:spPr>
          <a:xfrm>
            <a:off x="8316416" y="6441989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145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Kůň v klusu přes kavalety se nachází ve fázi vznosu</a:t>
            </a:r>
            <a:endParaRPr lang="cs-CZ" b="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87" b="1087"/>
          <a:stretch>
            <a:fillRect/>
          </a:stretch>
        </p:blipFill>
        <p:spPr/>
      </p:pic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Hřbet koně není v žádné fázi zatížen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93338" y="461271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0762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Lehký klus přes kavalety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67" b="10567"/>
          <a:stretch>
            <a:fillRect/>
          </a:stretch>
        </p:blipFill>
        <p:spPr/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Kůň plně na pomůckách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88224" y="4752775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4065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Lehký klus, šikmé najetí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78" b="11798"/>
          <a:stretch/>
        </p:blipFill>
        <p:spPr>
          <a:xfrm>
            <a:off x="1763688" y="764704"/>
            <a:ext cx="5486400" cy="4114800"/>
          </a:xfrm>
        </p:spPr>
      </p:pic>
      <p:sp>
        <p:nvSpPr>
          <p:cNvPr id="18" name="Zástupný symbol pro text 1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Hrozí  nebezpečí, že kůň ztratí rovnováhu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662235" y="488469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1717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Chyby ježdění přes kavalety </a:t>
            </a:r>
            <a:r>
              <a:rPr lang="cs-CZ" dirty="0" smtClean="0"/>
              <a:t>v klusu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124744"/>
            <a:ext cx="3708000" cy="5606152"/>
          </a:xfrm>
        </p:spPr>
      </p:pic>
      <p:sp>
        <p:nvSpPr>
          <p:cNvPr id="3" name="TextovéPole 2"/>
          <p:cNvSpPr txBox="1"/>
          <p:nvPr/>
        </p:nvSpPr>
        <p:spPr>
          <a:xfrm>
            <a:off x="6212336" y="6412686"/>
            <a:ext cx="951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324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err="1" smtClean="0"/>
              <a:t>Klimke</a:t>
            </a:r>
            <a:r>
              <a:rPr lang="cs-CZ" sz="2000" dirty="0" smtClean="0"/>
              <a:t> Ingrid, </a:t>
            </a:r>
            <a:r>
              <a:rPr lang="cs-CZ" sz="2000" dirty="0" err="1" smtClean="0"/>
              <a:t>Klimke</a:t>
            </a:r>
            <a:r>
              <a:rPr lang="cs-CZ" sz="2000" dirty="0" smtClean="0"/>
              <a:t> Reiner, Profesionální tipy – Kavalety, Drezura a skákání. Vydání v češtině první. Praha: Nakladatelství Brázda, s. r. o., 2005. 144 stran. ISBN 80-209-0333-X</a:t>
            </a:r>
          </a:p>
          <a:p>
            <a:pPr marL="0" indent="0">
              <a:buNone/>
            </a:pPr>
            <a:r>
              <a:rPr lang="cs-CZ" sz="2000" dirty="0" err="1" smtClean="0"/>
              <a:t>Paalman</a:t>
            </a:r>
            <a:r>
              <a:rPr lang="cs-CZ" sz="2000" dirty="0" smtClean="0"/>
              <a:t> Anthony, Skokové ježdění. Vydání v češtině první. </a:t>
            </a:r>
            <a:r>
              <a:rPr lang="cs-CZ" sz="2000" dirty="0"/>
              <a:t>Praha: Nakladatelství Brázda, s. r. o., </a:t>
            </a:r>
            <a:r>
              <a:rPr lang="cs-CZ" sz="2000" dirty="0" smtClean="0"/>
              <a:t>1998. 360 stran. </a:t>
            </a:r>
            <a:r>
              <a:rPr lang="cs-CZ" sz="2000" smtClean="0"/>
              <a:t>ISBN 80-209-0277-5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0296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609</TotalTime>
  <Words>429</Words>
  <Application>Microsoft Office PowerPoint</Application>
  <PresentationFormat>Předvádění na obrazovce (4:3)</PresentationFormat>
  <Paragraphs>82</Paragraphs>
  <Slides>15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22" baseType="lpstr">
      <vt:lpstr>Arial</vt:lpstr>
      <vt:lpstr>Arial CE</vt:lpstr>
      <vt:lpstr>Calibri</vt:lpstr>
      <vt:lpstr>Cambria</vt:lpstr>
      <vt:lpstr>Times New Roman</vt:lpstr>
      <vt:lpstr>Motiv systému Office</vt:lpstr>
      <vt:lpstr>Sousedství</vt:lpstr>
      <vt:lpstr>Prezentace aplikace PowerPoint</vt:lpstr>
      <vt:lpstr>Výcvik jezdce</vt:lpstr>
      <vt:lpstr>Práce na kavaletech v kroku</vt:lpstr>
      <vt:lpstr>Při jízdě přes kavalety v kroku musí jezdec dbát na:</vt:lpstr>
      <vt:lpstr>Kavalety v kroku na volné otěži</vt:lpstr>
      <vt:lpstr>Střední krok na otěži</vt:lpstr>
      <vt:lpstr>Chyby ježdění přes kavalety v kroku</vt:lpstr>
      <vt:lpstr>Práce na kavaletech v klusu</vt:lpstr>
      <vt:lpstr>Při jízdě přes kavalety v klusu musí jezdec dbát na:</vt:lpstr>
      <vt:lpstr>Práce na kavaletech v klusu v lehkém sedu</vt:lpstr>
      <vt:lpstr>Kůň v klusu přes kavalety se nachází ve fázi vznosu</vt:lpstr>
      <vt:lpstr>Lehký klus přes kavalety</vt:lpstr>
      <vt:lpstr>Lehký klus, šikmé najetí</vt:lpstr>
      <vt:lpstr>Chyby ježdění přes kavalety v klusu</vt:lpstr>
      <vt:lpstr>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Výcvik jezdce</dc:title>
  <dc:creator>Margita</dc:creator>
  <cp:lastModifiedBy>Zdeněk Laski</cp:lastModifiedBy>
  <cp:revision>38</cp:revision>
  <dcterms:created xsi:type="dcterms:W3CDTF">2012-10-15T14:56:54Z</dcterms:created>
  <dcterms:modified xsi:type="dcterms:W3CDTF">2014-06-05T08:18:11Z</dcterms:modified>
</cp:coreProperties>
</file>