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56" r:id="rId3"/>
    <p:sldId id="257" r:id="rId4"/>
    <p:sldId id="258" r:id="rId5"/>
    <p:sldId id="262" r:id="rId6"/>
    <p:sldId id="269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32662-BF82-4918-B08B-07C5CD75CEFC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0C7FB-481A-4D12-870E-335F8336004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9164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0C7FB-481A-4D12-870E-335F8336004F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345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Složitá obsluha </a:t>
            </a:r>
            <a:r>
              <a:rPr lang="cs-CZ" sz="2000" dirty="0" err="1" smtClean="0"/>
              <a:t>dranžírování</a:t>
            </a:r>
            <a:r>
              <a:rPr lang="cs-CZ" sz="2000" dirty="0" smtClean="0"/>
              <a:t> pstruha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038999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TEO.1113.2B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dranžírováním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pstruha , přípravou pracoviště,  inventářem, zásadami.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err="1" smtClean="0">
                          <a:latin typeface="Arial CE" pitchFamily="34" charset="-18"/>
                        </a:rPr>
                        <a:t>Dranžírování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historie </a:t>
                      </a:r>
                      <a:r>
                        <a:rPr lang="cs-CZ" sz="1000" dirty="0" err="1" smtClean="0">
                          <a:latin typeface="Arial CE" pitchFamily="34" charset="-18"/>
                        </a:rPr>
                        <a:t>dranžírování</a:t>
                      </a:r>
                      <a:r>
                        <a:rPr lang="cs-CZ" sz="1000" dirty="0" smtClean="0">
                          <a:latin typeface="Arial CE" pitchFamily="34" charset="-18"/>
                        </a:rPr>
                        <a:t>, zásady, inventář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20" y="116632"/>
            <a:ext cx="5394960" cy="12039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 smtClean="0"/>
              <a:t>ČERNÝ, J. SRKALA, A. </a:t>
            </a:r>
            <a:r>
              <a:rPr lang="cs-CZ" sz="2000" i="1" dirty="0" smtClean="0"/>
              <a:t>Moderní obsluha</a:t>
            </a:r>
            <a:r>
              <a:rPr lang="cs-CZ" sz="2000" dirty="0" smtClean="0"/>
              <a:t>. 1. </a:t>
            </a:r>
            <a:r>
              <a:rPr lang="cs-CZ" sz="2000" dirty="0" err="1" smtClean="0"/>
              <a:t>vyd</a:t>
            </a:r>
            <a:r>
              <a:rPr lang="cs-CZ" sz="2000" dirty="0" smtClean="0"/>
              <a:t>. Praha: Merkur, 1993. ISBN 80-70-32-961-0 </a:t>
            </a:r>
          </a:p>
          <a:p>
            <a:r>
              <a:rPr lang="cs-CZ" sz="2000" dirty="0" smtClean="0"/>
              <a:t>SRKALA,  A. ČERNÝ, J. </a:t>
            </a:r>
            <a:r>
              <a:rPr lang="cs-CZ" sz="2000" i="1" dirty="0" smtClean="0"/>
              <a:t>Práce číšníka u stolu hosta</a:t>
            </a:r>
            <a:r>
              <a:rPr lang="cs-CZ" sz="2000" dirty="0" smtClean="0"/>
              <a:t>. 1. </a:t>
            </a:r>
            <a:r>
              <a:rPr lang="cs-CZ" sz="2000" dirty="0" err="1" smtClean="0"/>
              <a:t>vyd</a:t>
            </a:r>
            <a:r>
              <a:rPr lang="cs-CZ" sz="2000" dirty="0" smtClean="0"/>
              <a:t>. Praha: Merkur, 1982. ISBN 51-349-82</a:t>
            </a:r>
          </a:p>
          <a:p>
            <a:r>
              <a:rPr lang="cs-CZ" sz="2000" dirty="0" smtClean="0"/>
              <a:t>SALAČ, G. </a:t>
            </a:r>
            <a:r>
              <a:rPr lang="cs-CZ" sz="2000" i="1" dirty="0" smtClean="0"/>
              <a:t>Stolničení.</a:t>
            </a:r>
            <a:r>
              <a:rPr lang="cs-CZ" sz="2000" dirty="0" smtClean="0"/>
              <a:t> 1. </a:t>
            </a:r>
            <a:r>
              <a:rPr lang="cs-CZ" sz="2000" dirty="0" err="1" smtClean="0"/>
              <a:t>vyd</a:t>
            </a:r>
            <a:r>
              <a:rPr lang="cs-CZ" sz="2000" dirty="0" smtClean="0"/>
              <a:t>. Praha: Fortuna, 1996. ISBN 80-7168-333-7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85852" y="1785926"/>
            <a:ext cx="7406640" cy="1472184"/>
          </a:xfrm>
        </p:spPr>
        <p:txBody>
          <a:bodyPr/>
          <a:lstStyle/>
          <a:p>
            <a:r>
              <a:rPr lang="cs-CZ" dirty="0" err="1" smtClean="0"/>
              <a:t>Dranžírování</a:t>
            </a:r>
            <a:r>
              <a:rPr lang="cs-CZ" dirty="0" smtClean="0"/>
              <a:t> pstruha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85852" y="3857628"/>
            <a:ext cx="7406640" cy="1752600"/>
          </a:xfrm>
        </p:spPr>
        <p:txBody>
          <a:bodyPr/>
          <a:lstStyle/>
          <a:p>
            <a:r>
              <a:rPr lang="cs-CZ" dirty="0" smtClean="0"/>
              <a:t>Složitá obsluha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7" y="0"/>
            <a:ext cx="8469153" cy="144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Dranžírování</a:t>
            </a:r>
            <a:r>
              <a:rPr lang="cs-CZ" dirty="0" smtClean="0"/>
              <a:t> ryb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5410200"/>
          </a:xfrm>
        </p:spPr>
        <p:txBody>
          <a:bodyPr/>
          <a:lstStyle/>
          <a:p>
            <a:r>
              <a:rPr lang="cs-CZ" dirty="0" smtClean="0"/>
              <a:t>V restauracích vyšších skupin se vykosťují kuchyňsky upravené mořské a sladkovodní ryby</a:t>
            </a:r>
          </a:p>
          <a:p>
            <a:r>
              <a:rPr lang="cs-CZ" dirty="0" smtClean="0"/>
              <a:t>Mohou být malé střední i velké</a:t>
            </a:r>
          </a:p>
          <a:p>
            <a:r>
              <a:rPr lang="cs-CZ" dirty="0" smtClean="0"/>
              <a:t>Především pstruh, štika, kapr, candát, losos, mořský jazyk, platýz apod.</a:t>
            </a:r>
          </a:p>
          <a:p>
            <a:endParaRPr lang="cs-CZ" dirty="0" smtClean="0"/>
          </a:p>
          <a:p>
            <a:pPr lvl="0"/>
            <a:r>
              <a:rPr lang="cs-CZ" dirty="0" smtClean="0"/>
              <a:t>Ryby se připravují nejčastěji vařením, pečením, smažením 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pracoviště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5410200"/>
          </a:xfrm>
        </p:spPr>
        <p:txBody>
          <a:bodyPr>
            <a:normAutofit/>
          </a:bodyPr>
          <a:lstStyle/>
          <a:p>
            <a:pPr lvl="0"/>
            <a:r>
              <a:rPr lang="cs-CZ" dirty="0" smtClean="0"/>
              <a:t>Pro </a:t>
            </a:r>
            <a:r>
              <a:rPr lang="cs-CZ" dirty="0" err="1" smtClean="0"/>
              <a:t>dranžírování</a:t>
            </a:r>
            <a:r>
              <a:rPr lang="cs-CZ" dirty="0" smtClean="0"/>
              <a:t> je nutné provést důkladně přípravu pracoviště (</a:t>
            </a:r>
            <a:r>
              <a:rPr lang="cs-CZ" dirty="0" err="1" smtClean="0"/>
              <a:t>keridon</a:t>
            </a:r>
            <a:r>
              <a:rPr lang="cs-CZ" dirty="0" smtClean="0"/>
              <a:t>, pracovní vozík) </a:t>
            </a:r>
          </a:p>
          <a:p>
            <a:pPr lvl="0"/>
            <a:r>
              <a:rPr lang="cs-CZ" dirty="0" smtClean="0"/>
              <a:t>Na pomocný stolek servírovací umístíme </a:t>
            </a:r>
            <a:r>
              <a:rPr lang="cs-CZ" dirty="0" err="1" smtClean="0"/>
              <a:t>dranžírovací</a:t>
            </a:r>
            <a:r>
              <a:rPr lang="cs-CZ" dirty="0" smtClean="0"/>
              <a:t> prkénko s </a:t>
            </a:r>
            <a:r>
              <a:rPr lang="cs-CZ" dirty="0" err="1" smtClean="0"/>
              <a:t>dranžírovacím</a:t>
            </a:r>
            <a:r>
              <a:rPr lang="cs-CZ" dirty="0" smtClean="0"/>
              <a:t> příborem, překládací příbory, talíř na kosti  a ostatní potřebný inventář</a:t>
            </a:r>
          </a:p>
          <a:p>
            <a:pPr lvl="0"/>
            <a:endParaRPr lang="cs-CZ" dirty="0" smtClean="0"/>
          </a:p>
          <a:p>
            <a:pPr lvl="0"/>
            <a:r>
              <a:rPr lang="cs-CZ" dirty="0" smtClean="0"/>
              <a:t>Rybu porcujeme pomocí rybího příboru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971600" y="1447800"/>
            <a:ext cx="8172400" cy="5410200"/>
          </a:xfrm>
        </p:spPr>
        <p:txBody>
          <a:bodyPr>
            <a:normAutofit/>
          </a:bodyPr>
          <a:lstStyle/>
          <a:p>
            <a:r>
              <a:rPr lang="cs-CZ" dirty="0" smtClean="0"/>
              <a:t>po prezentaci přeložíme pstruha z mísy na </a:t>
            </a:r>
            <a:r>
              <a:rPr lang="cs-CZ" dirty="0" err="1" smtClean="0"/>
              <a:t>dranžírovací</a:t>
            </a:r>
            <a:r>
              <a:rPr lang="cs-CZ" dirty="0" smtClean="0"/>
              <a:t> prkénko na pravý bok, hlavou doleva tak, aby hřbet směřoval k hostovi</a:t>
            </a:r>
          </a:p>
          <a:p>
            <a:r>
              <a:rPr lang="cs-CZ" dirty="0" smtClean="0"/>
              <a:t>vidličkou pstruha přidržíme, rybím nožem odstraníme všechny ploutve (mimo ocasní) přiměřeným tlakem a tahem je vytahujeme, neřežeme</a:t>
            </a:r>
          </a:p>
          <a:p>
            <a:r>
              <a:rPr lang="cs-CZ" dirty="0" smtClean="0"/>
              <a:t>provedeme řez za hlavou po celém hřbetu od hlavy až po ocasní ploutev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980728"/>
            <a:ext cx="8244408" cy="5877272"/>
          </a:xfrm>
        </p:spPr>
        <p:txBody>
          <a:bodyPr>
            <a:normAutofit/>
          </a:bodyPr>
          <a:lstStyle/>
          <a:p>
            <a:r>
              <a:rPr lang="cs-CZ" dirty="0" smtClean="0"/>
              <a:t>pomocí nože odstraníme  horní filátko a přeložíme jej na  zahřátou mísu</a:t>
            </a:r>
          </a:p>
          <a:p>
            <a:r>
              <a:rPr lang="cs-CZ" dirty="0" smtClean="0"/>
              <a:t>vidličkou a nožem odstraníme páteř od ocasní ploutve směrem k hlavě</a:t>
            </a:r>
          </a:p>
          <a:p>
            <a:r>
              <a:rPr lang="cs-CZ" dirty="0" smtClean="0"/>
              <a:t>uvolněné spodní filátko přeložíme na první, očistíme rybu od zbylých kostiček a rybu dáme do původního tvaru</a:t>
            </a:r>
          </a:p>
          <a:p>
            <a:r>
              <a:rPr lang="cs-CZ" dirty="0" smtClean="0"/>
              <a:t>vyjmeme líčka, která jsou uložena  pod okem ryby</a:t>
            </a:r>
          </a:p>
          <a:p>
            <a:r>
              <a:rPr lang="cs-CZ" dirty="0" smtClean="0"/>
              <a:t>před servisem ohříváme na másle a každou porci doplňujeme plátkem citronu</a:t>
            </a:r>
            <a:endParaRPr lang="cs-CZ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214414" y="5715000"/>
            <a:ext cx="7498080" cy="1143000"/>
          </a:xfrm>
        </p:spPr>
        <p:txBody>
          <a:bodyPr>
            <a:normAutofit/>
          </a:bodyPr>
          <a:lstStyle/>
          <a:p>
            <a:r>
              <a:rPr lang="cs-CZ" sz="1200" dirty="0" smtClean="0"/>
              <a:t>Obrázky zdroj: ČERNÝ, J. SRKALA, A. </a:t>
            </a:r>
            <a:r>
              <a:rPr lang="cs-CZ" sz="1200" i="1" dirty="0" smtClean="0"/>
              <a:t>Moderní obsluha</a:t>
            </a:r>
            <a:r>
              <a:rPr lang="cs-CZ" sz="1200" dirty="0" smtClean="0"/>
              <a:t>. 1. </a:t>
            </a:r>
            <a:r>
              <a:rPr lang="cs-CZ" sz="1200" dirty="0" err="1" smtClean="0"/>
              <a:t>vyd</a:t>
            </a:r>
            <a:r>
              <a:rPr lang="cs-CZ" sz="1200" dirty="0" smtClean="0"/>
              <a:t>. Praha: Merkur, 1993. ISBN 80-70-32-961-0 . Str. 237</a:t>
            </a:r>
            <a:r>
              <a:rPr lang="cs-CZ" sz="4400" dirty="0" smtClean="0"/>
              <a:t/>
            </a:r>
            <a:br>
              <a:rPr lang="cs-CZ" sz="4400" dirty="0" smtClean="0"/>
            </a:br>
            <a:endParaRPr lang="cs-CZ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214290"/>
            <a:ext cx="349567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000240"/>
            <a:ext cx="3462338" cy="1231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357562"/>
            <a:ext cx="3495674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714884"/>
            <a:ext cx="346233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délník 8"/>
          <p:cNvSpPr/>
          <p:nvPr/>
        </p:nvSpPr>
        <p:spPr>
          <a:xfrm>
            <a:off x="857224" y="5714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cs-CZ" dirty="0" smtClean="0"/>
              <a:t>Obrázek č.1 odstranění hřbetní a břišní ploutve</a:t>
            </a:r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1214414" y="2143116"/>
            <a:ext cx="334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dirty="0" smtClean="0"/>
              <a:t>Obrázek č.2 vyjmutí vrchního filé 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928662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cs-CZ" dirty="0" smtClean="0"/>
              <a:t>Obrázek č.3 oddělení páteřní kosti , vyjmutí líček</a:t>
            </a:r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1285852" y="4929198"/>
            <a:ext cx="3691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dirty="0" smtClean="0"/>
              <a:t>Obrázek č.4  odložíme kostru </a:t>
            </a:r>
            <a:r>
              <a:rPr lang="cs-CZ" smtClean="0"/>
              <a:t>na talíř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Vařený pstruh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410200"/>
          </a:xfrm>
        </p:spPr>
        <p:txBody>
          <a:bodyPr/>
          <a:lstStyle/>
          <a:p>
            <a:r>
              <a:rPr lang="cs-CZ" dirty="0" smtClean="0"/>
              <a:t>Po odstranění ploutví, řezu za hlavou a řezu hřbetem seškrábneme nebo navinutím na vidličku stáhneme kůži z horní poloviny</a:t>
            </a:r>
          </a:p>
          <a:p>
            <a:r>
              <a:rPr lang="cs-CZ" dirty="0" smtClean="0"/>
              <a:t>Stáhneme maso z horní poloviny a pstruha otočíme – páteř nevyjímáme </a:t>
            </a:r>
          </a:p>
          <a:p>
            <a:r>
              <a:rPr lang="cs-CZ" dirty="0" smtClean="0"/>
              <a:t>Pokračujeme stejně jako u horní poloviny, včetně vyjmutí líček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Mořský jazyk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5653608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je </a:t>
            </a:r>
            <a:r>
              <a:rPr lang="cs-CZ" dirty="0" err="1" smtClean="0"/>
              <a:t>platýzovitá</a:t>
            </a:r>
            <a:r>
              <a:rPr lang="cs-CZ" dirty="0" smtClean="0"/>
              <a:t> ryba</a:t>
            </a:r>
          </a:p>
          <a:p>
            <a:r>
              <a:rPr lang="cs-CZ" dirty="0" smtClean="0"/>
              <a:t>při </a:t>
            </a:r>
            <a:r>
              <a:rPr lang="cs-CZ" dirty="0" err="1" smtClean="0"/>
              <a:t>dranžírování</a:t>
            </a:r>
            <a:r>
              <a:rPr lang="cs-CZ" dirty="0" smtClean="0"/>
              <a:t> používáme běžný překládací příbor a místo nože používáme vidličku</a:t>
            </a:r>
          </a:p>
          <a:p>
            <a:r>
              <a:rPr lang="cs-CZ" dirty="0" smtClean="0"/>
              <a:t>z kuchyně se expeduje ryba stažená, s odříznutou hlavou</a:t>
            </a:r>
          </a:p>
          <a:p>
            <a:r>
              <a:rPr lang="cs-CZ" dirty="0" smtClean="0"/>
              <a:t>u stolu se odstraní nejprve ploutev kolem celé ryby</a:t>
            </a:r>
          </a:p>
          <a:p>
            <a:r>
              <a:rPr lang="cs-CZ" dirty="0" smtClean="0"/>
              <a:t> prořízneme středem horní polovinu a stáhneme obě filátka</a:t>
            </a:r>
          </a:p>
          <a:p>
            <a:r>
              <a:rPr lang="cs-CZ" dirty="0" smtClean="0"/>
              <a:t>uvolníme a odstraníme páteř</a:t>
            </a:r>
          </a:p>
          <a:p>
            <a:r>
              <a:rPr lang="cs-CZ" dirty="0" smtClean="0"/>
              <a:t>zpravidla překládáme 2 nebo 3 filátka</a:t>
            </a: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119</TotalTime>
  <Words>371</Words>
  <Application>Microsoft Office PowerPoint</Application>
  <PresentationFormat>Předvádění na obrazovce (4:3)</PresentationFormat>
  <Paragraphs>76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7" baseType="lpstr">
      <vt:lpstr>Arial CE</vt:lpstr>
      <vt:lpstr>Calibri</vt:lpstr>
      <vt:lpstr>Gill Sans MT</vt:lpstr>
      <vt:lpstr>Times New Roman</vt:lpstr>
      <vt:lpstr>Verdana</vt:lpstr>
      <vt:lpstr>Wingdings 2</vt:lpstr>
      <vt:lpstr>Slunovrat</vt:lpstr>
      <vt:lpstr>Složitá obsluha dranžírování pstruha</vt:lpstr>
      <vt:lpstr>Dranžírování pstruha</vt:lpstr>
      <vt:lpstr>Dranžírování ryb</vt:lpstr>
      <vt:lpstr>Příprava pracoviště</vt:lpstr>
      <vt:lpstr>POSTUP</vt:lpstr>
      <vt:lpstr>POSTUP</vt:lpstr>
      <vt:lpstr>Obrázky zdroj: ČERNÝ, J. SRKALA, A. Moderní obsluha. 1. vyd. Praha: Merkur, 1993. ISBN 80-70-32-961-0 . Str. 237 </vt:lpstr>
      <vt:lpstr>Vařený pstruh</vt:lpstr>
      <vt:lpstr>Mořský jazyk 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Intel</dc:creator>
  <cp:lastModifiedBy>Zdeněk Laski</cp:lastModifiedBy>
  <cp:revision>24</cp:revision>
  <dcterms:created xsi:type="dcterms:W3CDTF">2013-02-17T14:08:45Z</dcterms:created>
  <dcterms:modified xsi:type="dcterms:W3CDTF">2014-06-04T17:22:40Z</dcterms:modified>
</cp:coreProperties>
</file>