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58" r:id="rId5"/>
    <p:sldId id="265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20" name="Zástupný symbol pro zápatí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Elipsa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a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Obdélní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9" name="Vývojový diagram: postup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ostup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ýse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a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5" name="Obdélní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214422"/>
            <a:ext cx="5624522" cy="838200"/>
          </a:xfrm>
        </p:spPr>
        <p:txBody>
          <a:bodyPr>
            <a:normAutofit/>
          </a:bodyPr>
          <a:lstStyle/>
          <a:p>
            <a:pPr algn="ctr"/>
            <a:r>
              <a:rPr lang="cs-CZ" sz="2000" smtClean="0"/>
              <a:t>Flambování masa</a:t>
            </a:r>
            <a:endParaRPr lang="cs-CZ" sz="2000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13889"/>
              </p:ext>
            </p:extLst>
          </p:nvPr>
        </p:nvGraphicFramePr>
        <p:xfrm>
          <a:off x="571472" y="1857364"/>
          <a:ext cx="7966796" cy="4225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4240"/>
                <a:gridCol w="6142556"/>
              </a:tblGrid>
              <a:tr h="2887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Andrea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Mišurcová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TEO.1118.2B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Služby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 obsluhy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Složitá obsluha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Prezentace,  test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311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komplexně seznamuje žáky s 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dokončováním pokrmů u stolu hosta, způsoby flambování masa, flambování šašlíků, přípravou pracoviště, zásadami  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57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76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 CE" pitchFamily="34" charset="-18"/>
                        </a:rPr>
                        <a:t>Flambování masa, příprava pracoviště, šašlík</a:t>
                      </a:r>
                      <a:endParaRPr lang="cs-CZ" sz="1000" dirty="0"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27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28.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02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tx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20" y="188640"/>
            <a:ext cx="5394960" cy="1203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ČERNÝ, J. SRKALA, A. </a:t>
            </a:r>
            <a:r>
              <a:rPr lang="cs-CZ" i="1" dirty="0" smtClean="0"/>
              <a:t>Moderní obsluha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1993. ISBN 80-70-32-961-0 </a:t>
            </a:r>
          </a:p>
          <a:p>
            <a:r>
              <a:rPr lang="cs-CZ" dirty="0" smtClean="0"/>
              <a:t>SRKALA,  A. ČERNÝ, J. </a:t>
            </a:r>
            <a:r>
              <a:rPr lang="cs-CZ" i="1" dirty="0" smtClean="0"/>
              <a:t>Práce číšníka u stolu hosta</a:t>
            </a:r>
            <a:r>
              <a:rPr lang="cs-CZ" dirty="0" smtClean="0"/>
              <a:t>. 1. </a:t>
            </a:r>
            <a:r>
              <a:rPr lang="cs-CZ" dirty="0" err="1" smtClean="0"/>
              <a:t>vyd</a:t>
            </a:r>
            <a:r>
              <a:rPr lang="cs-CZ" dirty="0" smtClean="0"/>
              <a:t>. Praha: Merkur, 1982. ISBN 51-349-82</a:t>
            </a:r>
          </a:p>
          <a:p>
            <a:r>
              <a:rPr lang="cs-CZ" dirty="0" smtClean="0"/>
              <a:t>SALAČ, G. </a:t>
            </a:r>
            <a:r>
              <a:rPr lang="cs-CZ" i="1" dirty="0" smtClean="0"/>
              <a:t>Stolničení.</a:t>
            </a:r>
            <a:r>
              <a:rPr lang="cs-CZ" dirty="0" smtClean="0"/>
              <a:t> 1. </a:t>
            </a:r>
            <a:r>
              <a:rPr lang="cs-CZ" dirty="0" err="1" smtClean="0"/>
              <a:t>vyd</a:t>
            </a:r>
            <a:r>
              <a:rPr lang="cs-CZ" dirty="0" smtClean="0"/>
              <a:t>. Praha: Fortuna, 1996. ISBN </a:t>
            </a:r>
            <a:r>
              <a:rPr lang="cs-CZ" dirty="0" smtClean="0"/>
              <a:t>80-7168-333-7</a:t>
            </a:r>
          </a:p>
          <a:p>
            <a:r>
              <a:rPr lang="cs-CZ"/>
              <a:t>Obrázky: archiv autora</a:t>
            </a:r>
          </a:p>
          <a:p>
            <a:endParaRPr lang="cs-CZ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428728" y="3929066"/>
            <a:ext cx="7406640" cy="1472184"/>
          </a:xfrm>
        </p:spPr>
        <p:txBody>
          <a:bodyPr/>
          <a:lstStyle/>
          <a:p>
            <a:r>
              <a:rPr lang="cs-CZ" dirty="0" smtClean="0"/>
              <a:t>Flambování masa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Složitá obsluha 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23" y="39878"/>
            <a:ext cx="8469153" cy="144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 flambování mas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8100392" cy="5410200"/>
          </a:xfrm>
        </p:spPr>
        <p:txBody>
          <a:bodyPr>
            <a:normAutofit/>
          </a:bodyPr>
          <a:lstStyle/>
          <a:p>
            <a:r>
              <a:rPr lang="cs-CZ" dirty="0" smtClean="0"/>
              <a:t>Používáme maso předem tepelně zpracované, nejlépe naporcované</a:t>
            </a:r>
          </a:p>
          <a:p>
            <a:r>
              <a:rPr lang="cs-CZ" dirty="0" smtClean="0"/>
              <a:t>Nikdy neflambujeme suchá masa bez šťávy nebo omáčky, smažená masa, nebo upravená papilotě</a:t>
            </a:r>
          </a:p>
          <a:p>
            <a:r>
              <a:rPr lang="cs-CZ" dirty="0" smtClean="0"/>
              <a:t>Volíme chuťově vhodnou pálenku</a:t>
            </a:r>
          </a:p>
          <a:p>
            <a:r>
              <a:rPr lang="cs-CZ" dirty="0" smtClean="0"/>
              <a:t>Na tmavá masa a zvěřinu používáme výraznější druhy (gin, borovička, režná, slivovice)</a:t>
            </a:r>
          </a:p>
          <a:p>
            <a:r>
              <a:rPr lang="cs-CZ" dirty="0" smtClean="0"/>
              <a:t>Na bílá masa (vodka, zubrovka, koňak, whisky)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Způsoby flambování mas: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410200"/>
          </a:xfrm>
        </p:spPr>
        <p:txBody>
          <a:bodyPr>
            <a:normAutofit/>
          </a:bodyPr>
          <a:lstStyle/>
          <a:p>
            <a:r>
              <a:rPr lang="cs-CZ" dirty="0" smtClean="0"/>
              <a:t>Flambování provádíme dvěma způsoby: </a:t>
            </a:r>
          </a:p>
          <a:p>
            <a:pPr marL="596646" indent="-514350">
              <a:buFont typeface="+mj-lt"/>
              <a:buAutoNum type="arabicPeriod"/>
            </a:pPr>
            <a:r>
              <a:rPr lang="cs-CZ" dirty="0" smtClean="0"/>
              <a:t>Připravený pokrm zalijeme pálenkou nebo směsí pálenek, které přidáme do malé dávky šťávy nebo </a:t>
            </a:r>
            <a:r>
              <a:rPr lang="cs-CZ" dirty="0" err="1" smtClean="0"/>
              <a:t>výpeku</a:t>
            </a:r>
            <a:r>
              <a:rPr lang="cs-CZ" dirty="0" smtClean="0"/>
              <a:t>. Po dobrém prohřátí necháme pálenku vzplanout a pokrm v ní koupeme                  </a:t>
            </a:r>
          </a:p>
          <a:p>
            <a:pPr marL="596646" indent="-514350">
              <a:buFont typeface="+mj-lt"/>
              <a:buAutoNum type="arabicPeriod"/>
            </a:pPr>
            <a:r>
              <a:rPr lang="cs-CZ" dirty="0" smtClean="0"/>
              <a:t>Hotový pokrm poléváme hořící pálenkou, kterou dobře prohřejeme v džezvě nebo v naběračce a necháme vzplanout a hořícím alkoholem poléváme 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Příprava flambovacího vozíku</a:t>
            </a:r>
            <a:endParaRPr lang="cs-CZ" dirty="0"/>
          </a:p>
        </p:txBody>
      </p:sp>
      <p:pic>
        <p:nvPicPr>
          <p:cNvPr id="1026" name="Picture 2" descr="C:\Users\Intel\Pictures\2013-02-22 DUM\DUM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Postup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99592" y="1196752"/>
            <a:ext cx="8034096" cy="5661248"/>
          </a:xfrm>
        </p:spPr>
        <p:txBody>
          <a:bodyPr>
            <a:normAutofit/>
          </a:bodyPr>
          <a:lstStyle/>
          <a:p>
            <a:r>
              <a:rPr lang="cs-CZ" dirty="0" smtClean="0"/>
              <a:t>Na připravenou pánvičku odpovídající velikosti nalijeme z omáčníku šťávu, nebo omáčku</a:t>
            </a:r>
          </a:p>
          <a:p>
            <a:r>
              <a:rPr lang="cs-CZ" dirty="0" smtClean="0"/>
              <a:t>Připravené maso přeložíme na pánev a dostatečně prohřejeme otáčením  </a:t>
            </a:r>
          </a:p>
          <a:p>
            <a:r>
              <a:rPr lang="cs-CZ" dirty="0" smtClean="0"/>
              <a:t>Odměřené množství pálenky nalijeme na maso, pánev mírně nakloníme nad plamen</a:t>
            </a:r>
          </a:p>
          <a:p>
            <a:r>
              <a:rPr lang="cs-CZ" dirty="0" smtClean="0"/>
              <a:t>Po vzplanutí můžeme pro zvýšení efektu „stříknout“ mletý pepř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500042"/>
            <a:ext cx="7890080" cy="635795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V závěrečné fázi snížíme intenzitu plamene , stáhneme maso k okraji  pánvičky a dochutíme šťávu nebo omáčku</a:t>
            </a:r>
          </a:p>
          <a:p>
            <a:endParaRPr lang="cs-CZ" sz="4000" dirty="0" smtClean="0"/>
          </a:p>
          <a:p>
            <a:r>
              <a:rPr lang="cs-CZ" sz="4000" dirty="0" smtClean="0"/>
              <a:t>Překládáme na masový talíř, přeložíme přílohu a přízdobu 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Šašlíky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1196752"/>
            <a:ext cx="7962088" cy="5661248"/>
          </a:xfrm>
        </p:spPr>
        <p:txBody>
          <a:bodyPr>
            <a:normAutofit lnSpcReduction="10000"/>
          </a:bodyPr>
          <a:lstStyle/>
          <a:p>
            <a:r>
              <a:rPr lang="cs-CZ" sz="3600" dirty="0" smtClean="0"/>
              <a:t>Šašlík - marinované maso grilované     na špízu, ze střídajících se kousků masa, cibule, příp. zeleniny</a:t>
            </a:r>
          </a:p>
          <a:p>
            <a:r>
              <a:rPr lang="cs-CZ" sz="3600" dirty="0" smtClean="0"/>
              <a:t>Z kuchyně přinášíme opečené šašlíky (malé, střední, nebo velké na šavli)</a:t>
            </a:r>
          </a:p>
          <a:p>
            <a:r>
              <a:rPr lang="cs-CZ" sz="3600" dirty="0" smtClean="0"/>
              <a:t>Přinášíme také šťávu, nebo omáčku a přílohu</a:t>
            </a:r>
          </a:p>
          <a:p>
            <a:r>
              <a:rPr lang="cs-CZ" sz="3600" dirty="0" smtClean="0"/>
              <a:t>U stolu na pánvičce prohřejeme šašlíky, poléváme pálenkou a necháme vzplanout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71600" y="0"/>
            <a:ext cx="7962088" cy="6858000"/>
          </a:xfrm>
        </p:spPr>
        <p:txBody>
          <a:bodyPr>
            <a:normAutofit/>
          </a:bodyPr>
          <a:lstStyle/>
          <a:p>
            <a:r>
              <a:rPr lang="cs-CZ" sz="4000" dirty="0" smtClean="0"/>
              <a:t>Šašlíky obracíme a po dohoření překládáme na talíře</a:t>
            </a:r>
          </a:p>
          <a:p>
            <a:r>
              <a:rPr lang="cs-CZ" sz="4000" dirty="0" smtClean="0"/>
              <a:t>Do </a:t>
            </a:r>
            <a:r>
              <a:rPr lang="cs-CZ" sz="4000" dirty="0" err="1" smtClean="0"/>
              <a:t>výpeku</a:t>
            </a:r>
            <a:r>
              <a:rPr lang="cs-CZ" sz="4000" dirty="0" smtClean="0"/>
              <a:t> naléváme zbytek šťávy nebo omáčky,  prohřejeme, spojíme a přeléváme přes šašlíky</a:t>
            </a:r>
          </a:p>
          <a:p>
            <a:r>
              <a:rPr lang="cs-CZ" sz="4000" dirty="0" smtClean="0"/>
              <a:t>U velkých šašlíků flambujeme pomocí naběračky, nebo džezvy </a:t>
            </a:r>
          </a:p>
          <a:p>
            <a:r>
              <a:rPr lang="cs-CZ" sz="4000" dirty="0" smtClean="0"/>
              <a:t>Po </a:t>
            </a:r>
            <a:r>
              <a:rPr lang="cs-CZ" sz="4000" dirty="0" err="1" smtClean="0"/>
              <a:t>oflambování</a:t>
            </a:r>
            <a:r>
              <a:rPr lang="cs-CZ" sz="4000" dirty="0" smtClean="0"/>
              <a:t> stáhneme kousky masa a zeleniny na talíře  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unovrat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lu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lu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154</TotalTime>
  <Words>450</Words>
  <Application>Microsoft Office PowerPoint</Application>
  <PresentationFormat>Předvádění na obrazovce (4:3)</PresentationFormat>
  <Paragraphs>66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7" baseType="lpstr">
      <vt:lpstr>Arial CE</vt:lpstr>
      <vt:lpstr>Calibri</vt:lpstr>
      <vt:lpstr>Gill Sans MT</vt:lpstr>
      <vt:lpstr>Times New Roman</vt:lpstr>
      <vt:lpstr>Verdana</vt:lpstr>
      <vt:lpstr>Wingdings 2</vt:lpstr>
      <vt:lpstr>Slunovrat</vt:lpstr>
      <vt:lpstr>Flambování masa</vt:lpstr>
      <vt:lpstr>Flambování masa</vt:lpstr>
      <vt:lpstr>K flambování mas</vt:lpstr>
      <vt:lpstr>Způsoby flambování mas:</vt:lpstr>
      <vt:lpstr>Příprava flambovacího vozíku</vt:lpstr>
      <vt:lpstr>Postup </vt:lpstr>
      <vt:lpstr>Prezentace aplikace PowerPoint</vt:lpstr>
      <vt:lpstr>Šašlíky</vt:lpstr>
      <vt:lpstr>Prezentace aplikace PowerPoint</vt:lpstr>
      <vt:lpstr>Zdroje: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Flambování masa</dc:title>
  <dc:creator>Intel</dc:creator>
  <cp:lastModifiedBy>Zdeněk Laski</cp:lastModifiedBy>
  <cp:revision>22</cp:revision>
  <dcterms:created xsi:type="dcterms:W3CDTF">2013-02-17T21:00:41Z</dcterms:created>
  <dcterms:modified xsi:type="dcterms:W3CDTF">2014-06-17T12:34:20Z</dcterms:modified>
</cp:coreProperties>
</file>