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7" r:id="rId2"/>
    <p:sldId id="258" r:id="rId3"/>
    <p:sldId id="263" r:id="rId4"/>
    <p:sldId id="262" r:id="rId5"/>
    <p:sldId id="419" r:id="rId6"/>
    <p:sldId id="420" r:id="rId7"/>
    <p:sldId id="421" r:id="rId8"/>
    <p:sldId id="422" r:id="rId9"/>
    <p:sldId id="423" r:id="rId10"/>
    <p:sldId id="424" r:id="rId11"/>
    <p:sldId id="268" r:id="rId12"/>
    <p:sldId id="425" r:id="rId13"/>
    <p:sldId id="426" r:id="rId14"/>
    <p:sldId id="427" r:id="rId15"/>
    <p:sldId id="428" r:id="rId16"/>
    <p:sldId id="429" r:id="rId17"/>
    <p:sldId id="430" r:id="rId18"/>
    <p:sldId id="273" r:id="rId19"/>
    <p:sldId id="431" r:id="rId20"/>
    <p:sldId id="432" r:id="rId21"/>
    <p:sldId id="433" r:id="rId22"/>
    <p:sldId id="434" r:id="rId23"/>
    <p:sldId id="435" r:id="rId24"/>
    <p:sldId id="436" r:id="rId25"/>
    <p:sldId id="437" r:id="rId26"/>
    <p:sldId id="438" r:id="rId27"/>
    <p:sldId id="439" r:id="rId28"/>
    <p:sldId id="279" r:id="rId29"/>
    <p:sldId id="440" r:id="rId30"/>
    <p:sldId id="441" r:id="rId31"/>
    <p:sldId id="442" r:id="rId32"/>
    <p:sldId id="443" r:id="rId33"/>
    <p:sldId id="444" r:id="rId34"/>
    <p:sldId id="445" r:id="rId35"/>
    <p:sldId id="446" r:id="rId36"/>
    <p:sldId id="447" r:id="rId37"/>
    <p:sldId id="448" r:id="rId38"/>
    <p:sldId id="449" r:id="rId39"/>
    <p:sldId id="260" r:id="rId40"/>
    <p:sldId id="308" r:id="rId41"/>
    <p:sldId id="290" r:id="rId42"/>
    <p:sldId id="291" r:id="rId43"/>
    <p:sldId id="292" r:id="rId44"/>
    <p:sldId id="293" r:id="rId45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008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4124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42.xml"/><Relationship Id="rId3" Type="http://schemas.openxmlformats.org/officeDocument/2006/relationships/oleObject" Target="../embeddings/oleObject1.bin"/><Relationship Id="rId7" Type="http://schemas.openxmlformats.org/officeDocument/2006/relationships/slide" Target="slide40.xml"/><Relationship Id="rId12" Type="http://schemas.openxmlformats.org/officeDocument/2006/relationships/slide" Target="slide4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39.xml"/><Relationship Id="rId11" Type="http://schemas.openxmlformats.org/officeDocument/2006/relationships/slide" Target="slide28.xml"/><Relationship Id="rId5" Type="http://schemas.openxmlformats.org/officeDocument/2006/relationships/image" Target="../media/image2.emf"/><Relationship Id="rId15" Type="http://schemas.openxmlformats.org/officeDocument/2006/relationships/slide" Target="slide44.xml"/><Relationship Id="rId10" Type="http://schemas.openxmlformats.org/officeDocument/2006/relationships/slide" Target="slide18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1.xml"/><Relationship Id="rId14" Type="http://schemas.openxmlformats.org/officeDocument/2006/relationships/slide" Target="slide4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9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30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31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32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33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34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35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36.docx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37.docx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38.docx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39.docx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40.docx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4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14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s absolutní</a:t>
            </a: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hodnotou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549028"/>
              </p:ext>
            </p:extLst>
          </p:nvPr>
        </p:nvGraphicFramePr>
        <p:xfrm>
          <a:off x="488627" y="184150"/>
          <a:ext cx="89598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48" name="Documento" r:id="rId4" imgW="8960600" imgH="6674626" progId="Word.Document.12">
                  <p:embed/>
                </p:oleObj>
              </mc:Choice>
              <mc:Fallback>
                <p:oleObj name="Documento" r:id="rId4" imgW="8960600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8627" y="184150"/>
                        <a:ext cx="89598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572000" y="4834885"/>
            <a:ext cx="3456384" cy="1872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903818" y="463483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má dva kořeny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5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53162"/>
              </p:ext>
            </p:extLst>
          </p:nvPr>
        </p:nvGraphicFramePr>
        <p:xfrm>
          <a:off x="446211" y="283542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211" y="283542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264617"/>
            <a:ext cx="8208912" cy="4396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Řešení rozdělíme na dvě části, nulovým bodem je -3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9153" y="1581971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53162"/>
              </p:ext>
            </p:extLst>
          </p:nvPr>
        </p:nvGraphicFramePr>
        <p:xfrm>
          <a:off x="446211" y="283542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3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211" y="283542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581971"/>
            <a:ext cx="8208912" cy="407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74888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první části odstraníme absolutní hodnotu ze záporného čísla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9153" y="1581971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48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53162"/>
              </p:ext>
            </p:extLst>
          </p:nvPr>
        </p:nvGraphicFramePr>
        <p:xfrm>
          <a:off x="446211" y="283542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6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211" y="283542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175956" y="1700808"/>
            <a:ext cx="4392488" cy="407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946683" y="4602357"/>
            <a:ext cx="74888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Dokončíme řešení lineární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907704" y="2130735"/>
            <a:ext cx="2473609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42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53162"/>
              </p:ext>
            </p:extLst>
          </p:nvPr>
        </p:nvGraphicFramePr>
        <p:xfrm>
          <a:off x="446211" y="283542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20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211" y="283542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175956" y="1700808"/>
            <a:ext cx="4392488" cy="407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946683" y="4602357"/>
            <a:ext cx="74888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tomto intervalu je první kořen, pokračujeme ve druhém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683212" y="5498098"/>
            <a:ext cx="2473609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2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53162"/>
              </p:ext>
            </p:extLst>
          </p:nvPr>
        </p:nvGraphicFramePr>
        <p:xfrm>
          <a:off x="446211" y="283542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44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211" y="283542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175956" y="2060848"/>
            <a:ext cx="4392488" cy="3719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946683" y="4602357"/>
            <a:ext cx="74888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Odstranili jsme absolutní hodnotu z kladného čísla, dořešíme 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683212" y="5498098"/>
            <a:ext cx="2473609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38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53162"/>
              </p:ext>
            </p:extLst>
          </p:nvPr>
        </p:nvGraphicFramePr>
        <p:xfrm>
          <a:off x="446211" y="283542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68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211" y="283542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175956" y="3068960"/>
            <a:ext cx="4392488" cy="2711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946683" y="4602357"/>
            <a:ext cx="74888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tomto intervalu je druhý kořen, zapíšeme výsledek řešení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683212" y="5498098"/>
            <a:ext cx="2473609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37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53162"/>
              </p:ext>
            </p:extLst>
          </p:nvPr>
        </p:nvGraphicFramePr>
        <p:xfrm>
          <a:off x="446211" y="283542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2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211" y="283542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465727" y="3646904"/>
            <a:ext cx="1066713" cy="2711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970956" y="5117068"/>
            <a:ext cx="74888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má dva kořeny, ověříme zkouškou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683212" y="5498098"/>
            <a:ext cx="2473609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86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980982"/>
              </p:ext>
            </p:extLst>
          </p:nvPr>
        </p:nvGraphicFramePr>
        <p:xfrm>
          <a:off x="513457" y="318467"/>
          <a:ext cx="8955087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9" name="Documento" r:id="rId4" imgW="8955561" imgH="6639665" progId="Word.Document.12">
                  <p:embed/>
                </p:oleObj>
              </mc:Choice>
              <mc:Fallback>
                <p:oleObj name="Documento" r:id="rId4" imgW="8955561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457" y="318467"/>
                        <a:ext cx="8955087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1409700"/>
            <a:ext cx="7776864" cy="4827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29309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Řešení rozdělíme na 2 části a odstraníme absolutní hodnotu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141484"/>
              </p:ext>
            </p:extLst>
          </p:nvPr>
        </p:nvGraphicFramePr>
        <p:xfrm>
          <a:off x="513457" y="318467"/>
          <a:ext cx="8955087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6" name="Documento" r:id="rId4" imgW="8955561" imgH="6639665" progId="Word.Document.12">
                  <p:embed/>
                </p:oleObj>
              </mc:Choice>
              <mc:Fallback>
                <p:oleObj name="Documento" r:id="rId4" imgW="8955561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457" y="318467"/>
                        <a:ext cx="8955087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1988840"/>
            <a:ext cx="7776864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29309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V první části měníme znaménka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06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Rovnice s absolutní hodnotou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14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VY_32_INOVACE_1_3_14_KUP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07. 10.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</a:p>
          <a:p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141484"/>
              </p:ext>
            </p:extLst>
          </p:nvPr>
        </p:nvGraphicFramePr>
        <p:xfrm>
          <a:off x="513457" y="318467"/>
          <a:ext cx="8955087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40" name="Documento" r:id="rId4" imgW="8955561" imgH="6639665" progId="Word.Document.12">
                  <p:embed/>
                </p:oleObj>
              </mc:Choice>
              <mc:Fallback>
                <p:oleObj name="Documento" r:id="rId4" imgW="8955561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457" y="318467"/>
                        <a:ext cx="8955087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572000" y="1988840"/>
            <a:ext cx="4032448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43608" y="535973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Výrazy s proměnnou oddělíme od čísel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653547" y="2420948"/>
            <a:ext cx="3880048" cy="2641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40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141484"/>
              </p:ext>
            </p:extLst>
          </p:nvPr>
        </p:nvGraphicFramePr>
        <p:xfrm>
          <a:off x="513457" y="318467"/>
          <a:ext cx="8955087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5" name="Documento" r:id="rId4" imgW="8955561" imgH="6639665" progId="Word.Document.12">
                  <p:embed/>
                </p:oleObj>
              </mc:Choice>
              <mc:Fallback>
                <p:oleObj name="Documento" r:id="rId4" imgW="8955561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457" y="318467"/>
                        <a:ext cx="8955087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572000" y="1988840"/>
            <a:ext cx="4032448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43608" y="535973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Nerovnici dělíme zápornou hodnotou, obracíme nerovnítko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653547" y="3212976"/>
            <a:ext cx="3880048" cy="1849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50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141484"/>
              </p:ext>
            </p:extLst>
          </p:nvPr>
        </p:nvGraphicFramePr>
        <p:xfrm>
          <a:off x="513457" y="318467"/>
          <a:ext cx="8955087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88" name="Documento" r:id="rId4" imgW="8955561" imgH="6639665" progId="Word.Document.12">
                  <p:embed/>
                </p:oleObj>
              </mc:Choice>
              <mc:Fallback>
                <p:oleObj name="Documento" r:id="rId4" imgW="8955561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457" y="318467"/>
                        <a:ext cx="8955087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572000" y="1988840"/>
            <a:ext cx="4032448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43608" y="535973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Žádná čísla nevyhovují současně oběma nerovnostem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653547" y="3933056"/>
            <a:ext cx="3880048" cy="1128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26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141484"/>
              </p:ext>
            </p:extLst>
          </p:nvPr>
        </p:nvGraphicFramePr>
        <p:xfrm>
          <a:off x="513457" y="318467"/>
          <a:ext cx="8955087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2" name="Documento" r:id="rId4" imgW="8955561" imgH="6639665" progId="Word.Document.12">
                  <p:embed/>
                </p:oleObj>
              </mc:Choice>
              <mc:Fallback>
                <p:oleObj name="Documento" r:id="rId4" imgW="8955561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457" y="318467"/>
                        <a:ext cx="8955087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572000" y="1988840"/>
            <a:ext cx="4032448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5359736"/>
            <a:ext cx="78494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Odstraníme absolutní hodnotu ve druhé části řešení, znaménka se nemění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8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141484"/>
              </p:ext>
            </p:extLst>
          </p:nvPr>
        </p:nvGraphicFramePr>
        <p:xfrm>
          <a:off x="513457" y="318467"/>
          <a:ext cx="8955087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36" name="Documento" r:id="rId4" imgW="8955561" imgH="6639665" progId="Word.Document.12">
                  <p:embed/>
                </p:oleObj>
              </mc:Choice>
              <mc:Fallback>
                <p:oleObj name="Documento" r:id="rId4" imgW="8955561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457" y="318467"/>
                        <a:ext cx="8955087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44008" y="2420888"/>
            <a:ext cx="4032448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5359736"/>
            <a:ext cx="78494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Oddělíme proměnnou od čísel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48680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83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141484"/>
              </p:ext>
            </p:extLst>
          </p:nvPr>
        </p:nvGraphicFramePr>
        <p:xfrm>
          <a:off x="513457" y="318467"/>
          <a:ext cx="8955087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60" name="Documento" r:id="rId4" imgW="8955561" imgH="6639665" progId="Word.Document.12">
                  <p:embed/>
                </p:oleObj>
              </mc:Choice>
              <mc:Fallback>
                <p:oleObj name="Documento" r:id="rId4" imgW="8955561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457" y="318467"/>
                        <a:ext cx="8955087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44008" y="3140968"/>
            <a:ext cx="4032448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5359736"/>
            <a:ext cx="78494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Dělíme zápornou hodnotou, obracíme nerovnítko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48680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55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141484"/>
              </p:ext>
            </p:extLst>
          </p:nvPr>
        </p:nvGraphicFramePr>
        <p:xfrm>
          <a:off x="513457" y="318467"/>
          <a:ext cx="8955087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85" name="Documento" r:id="rId4" imgW="8955561" imgH="6639665" progId="Word.Document.12">
                  <p:embed/>
                </p:oleObj>
              </mc:Choice>
              <mc:Fallback>
                <p:oleObj name="Documento" r:id="rId4" imgW="8955561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457" y="318467"/>
                        <a:ext cx="8955087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774976" y="4357516"/>
            <a:ext cx="2461320" cy="945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89277" y="5303380"/>
            <a:ext cx="4032448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5348226"/>
            <a:ext cx="78494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Zapíšeme interval čísel, která splňují obě podmínky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48680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10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141484"/>
              </p:ext>
            </p:extLst>
          </p:nvPr>
        </p:nvGraphicFramePr>
        <p:xfrm>
          <a:off x="513457" y="318467"/>
          <a:ext cx="8955087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08" name="Documento" r:id="rId4" imgW="8955561" imgH="6639665" progId="Word.Document.12">
                  <p:embed/>
                </p:oleObj>
              </mc:Choice>
              <mc:Fallback>
                <p:oleObj name="Documento" r:id="rId4" imgW="8955561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457" y="318467"/>
                        <a:ext cx="8955087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556627" y="4875294"/>
            <a:ext cx="165098" cy="945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89277" y="5303380"/>
            <a:ext cx="4032448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5348226"/>
            <a:ext cx="78494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Řešením nerovnice je interval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48680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22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276518"/>
              </p:ext>
            </p:extLst>
          </p:nvPr>
        </p:nvGraphicFramePr>
        <p:xfrm>
          <a:off x="151829" y="151209"/>
          <a:ext cx="89566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" name="Documento" r:id="rId4" imgW="8956281" imgH="6733735" progId="Word.Document.12">
                  <p:embed/>
                </p:oleObj>
              </mc:Choice>
              <mc:Fallback>
                <p:oleObj name="Documento" r:id="rId4" imgW="8956281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829" y="151209"/>
                        <a:ext cx="89566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1077686"/>
            <a:ext cx="8280276" cy="5303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4685074"/>
            <a:ext cx="75608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Dva nulové body ze dvou absolutních hodnot rozdělí číselnou osu </a:t>
            </a: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na 3 intervaly, 3 části řešení, kde se odstraní absolutní hodnoty   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23829" y="874466"/>
            <a:ext cx="4536504" cy="2410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276518"/>
              </p:ext>
            </p:extLst>
          </p:nvPr>
        </p:nvGraphicFramePr>
        <p:xfrm>
          <a:off x="151829" y="151209"/>
          <a:ext cx="89566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32" name="Documento" r:id="rId4" imgW="8956281" imgH="6733735" progId="Word.Document.12">
                  <p:embed/>
                </p:oleObj>
              </mc:Choice>
              <mc:Fallback>
                <p:oleObj name="Documento" r:id="rId4" imgW="8956281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829" y="151209"/>
                        <a:ext cx="89566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1469184"/>
            <a:ext cx="8280276" cy="4912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66280" y="4685074"/>
            <a:ext cx="78501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prvním intervalu měníme znaménka jen v první absolutní hodnotě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15000" y="915730"/>
            <a:ext cx="4536504" cy="2410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92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0690579"/>
              </p:ext>
            </p:extLst>
          </p:nvPr>
        </p:nvGraphicFramePr>
        <p:xfrm>
          <a:off x="1100633" y="774898"/>
          <a:ext cx="8943975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Documento" r:id="rId4" imgW="8943326" imgH="6686880" progId="Word.Document.12">
                  <p:embed/>
                </p:oleObj>
              </mc:Choice>
              <mc:Fallback>
                <p:oleObj name="Documento" r:id="rId4" imgW="8943326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00633" y="774898"/>
                        <a:ext cx="8943975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204541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644701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22887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06052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57269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01285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276518"/>
              </p:ext>
            </p:extLst>
          </p:nvPr>
        </p:nvGraphicFramePr>
        <p:xfrm>
          <a:off x="151829" y="151209"/>
          <a:ext cx="89566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56" name="Documento" r:id="rId4" imgW="8956281" imgH="6733735" progId="Word.Document.12">
                  <p:embed/>
                </p:oleObj>
              </mc:Choice>
              <mc:Fallback>
                <p:oleObj name="Documento" r:id="rId4" imgW="8956281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829" y="151209"/>
                        <a:ext cx="89566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1916832"/>
            <a:ext cx="8280276" cy="4464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66280" y="4685074"/>
            <a:ext cx="78501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Dořešíme lineární rovnici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15000" y="915730"/>
            <a:ext cx="4536504" cy="2410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58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276518"/>
              </p:ext>
            </p:extLst>
          </p:nvPr>
        </p:nvGraphicFramePr>
        <p:xfrm>
          <a:off x="151829" y="151209"/>
          <a:ext cx="89566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80" name="Documento" r:id="rId4" imgW="8956281" imgH="6733735" progId="Word.Document.12">
                  <p:embed/>
                </p:oleObj>
              </mc:Choice>
              <mc:Fallback>
                <p:oleObj name="Documento" r:id="rId4" imgW="8956281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829" y="151209"/>
                        <a:ext cx="89566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068960"/>
            <a:ext cx="8280276" cy="3312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66280" y="4685074"/>
            <a:ext cx="78501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Kořen není z prvého intervalu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15000" y="915730"/>
            <a:ext cx="4536504" cy="2410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47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276518"/>
              </p:ext>
            </p:extLst>
          </p:nvPr>
        </p:nvGraphicFramePr>
        <p:xfrm>
          <a:off x="151829" y="151209"/>
          <a:ext cx="89566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04" name="Documento" r:id="rId4" imgW="8956281" imgH="6733735" progId="Word.Document.12">
                  <p:embed/>
                </p:oleObj>
              </mc:Choice>
              <mc:Fallback>
                <p:oleObj name="Documento" r:id="rId4" imgW="8956281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829" y="151209"/>
                        <a:ext cx="89566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537128"/>
            <a:ext cx="8280276" cy="2844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66280" y="4685074"/>
            <a:ext cx="78501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 druhém intervalu neměníme znaménka u žádné absolutní hodnoty 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15000" y="1313258"/>
            <a:ext cx="4536504" cy="2012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60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276518"/>
              </p:ext>
            </p:extLst>
          </p:nvPr>
        </p:nvGraphicFramePr>
        <p:xfrm>
          <a:off x="151829" y="151209"/>
          <a:ext cx="89566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29" name="Documento" r:id="rId4" imgW="8956281" imgH="6733735" progId="Word.Document.12">
                  <p:embed/>
                </p:oleObj>
              </mc:Choice>
              <mc:Fallback>
                <p:oleObj name="Documento" r:id="rId4" imgW="8956281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829" y="151209"/>
                        <a:ext cx="89566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537128"/>
            <a:ext cx="8280276" cy="2844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66280" y="4685074"/>
            <a:ext cx="78501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Dořešíme lineární rovnici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15000" y="1840964"/>
            <a:ext cx="4536504" cy="1485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20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276518"/>
              </p:ext>
            </p:extLst>
          </p:nvPr>
        </p:nvGraphicFramePr>
        <p:xfrm>
          <a:off x="151829" y="151209"/>
          <a:ext cx="89566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52" name="Documento" r:id="rId4" imgW="8956281" imgH="6733735" progId="Word.Document.12">
                  <p:embed/>
                </p:oleObj>
              </mc:Choice>
              <mc:Fallback>
                <p:oleObj name="Documento" r:id="rId4" imgW="8956281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829" y="151209"/>
                        <a:ext cx="89566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537128"/>
            <a:ext cx="8280276" cy="2844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66280" y="4685074"/>
            <a:ext cx="78501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Řešením jsou všechny hodnoty z definičního oboru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15000" y="2636912"/>
            <a:ext cx="4393504" cy="689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59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276518"/>
              </p:ext>
            </p:extLst>
          </p:nvPr>
        </p:nvGraphicFramePr>
        <p:xfrm>
          <a:off x="151829" y="151209"/>
          <a:ext cx="89566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76" name="Documento" r:id="rId4" imgW="8956281" imgH="6733735" progId="Word.Document.12">
                  <p:embed/>
                </p:oleObj>
              </mc:Choice>
              <mc:Fallback>
                <p:oleObj name="Documento" r:id="rId4" imgW="8956281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829" y="151209"/>
                        <a:ext cx="89566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221088"/>
            <a:ext cx="8280276" cy="2160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66280" y="4685074"/>
            <a:ext cx="78501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posledním intervalu obracíme znaménka u druhé absolutní hodnoty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582264" y="3766434"/>
            <a:ext cx="2376264" cy="689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15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276518"/>
              </p:ext>
            </p:extLst>
          </p:nvPr>
        </p:nvGraphicFramePr>
        <p:xfrm>
          <a:off x="151829" y="151209"/>
          <a:ext cx="89566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00" name="Documento" r:id="rId4" imgW="8956281" imgH="6733735" progId="Word.Document.12">
                  <p:embed/>
                </p:oleObj>
              </mc:Choice>
              <mc:Fallback>
                <p:oleObj name="Documento" r:id="rId4" imgW="8956281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829" y="151209"/>
                        <a:ext cx="89566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797152"/>
            <a:ext cx="8280276" cy="15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5183808" y="3892985"/>
            <a:ext cx="35283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Rovnici dořešíme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004" y="5243845"/>
            <a:ext cx="2376264" cy="689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82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276518"/>
              </p:ext>
            </p:extLst>
          </p:nvPr>
        </p:nvGraphicFramePr>
        <p:xfrm>
          <a:off x="151829" y="151209"/>
          <a:ext cx="89566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24" name="Documento" r:id="rId4" imgW="8956281" imgH="6733735" progId="Word.Document.12">
                  <p:embed/>
                </p:oleObj>
              </mc:Choice>
              <mc:Fallback>
                <p:oleObj name="Documento" r:id="rId4" imgW="8956281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829" y="151209"/>
                        <a:ext cx="89566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 flipV="1">
            <a:off x="179512" y="6381327"/>
            <a:ext cx="8280276" cy="144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5183808" y="3892985"/>
            <a:ext cx="35283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Ze tří částí vznikne výsledek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364088" y="4797153"/>
            <a:ext cx="3113889" cy="1224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37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276518"/>
              </p:ext>
            </p:extLst>
          </p:nvPr>
        </p:nvGraphicFramePr>
        <p:xfrm>
          <a:off x="151829" y="151209"/>
          <a:ext cx="8956675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48" name="Documento" r:id="rId4" imgW="8956281" imgH="6733735" progId="Word.Document.12">
                  <p:embed/>
                </p:oleObj>
              </mc:Choice>
              <mc:Fallback>
                <p:oleObj name="Documento" r:id="rId4" imgW="8956281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829" y="151209"/>
                        <a:ext cx="8956675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 flipV="1">
            <a:off x="179512" y="6381327"/>
            <a:ext cx="8280276" cy="144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5183808" y="3892985"/>
            <a:ext cx="35283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Ze tří částí vznikne výsledek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16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782235"/>
              </p:ext>
            </p:extLst>
          </p:nvPr>
        </p:nvGraphicFramePr>
        <p:xfrm>
          <a:off x="488627" y="184150"/>
          <a:ext cx="89598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Documento" r:id="rId4" imgW="8960600" imgH="6674626" progId="Word.Document.12">
                  <p:embed/>
                </p:oleObj>
              </mc:Choice>
              <mc:Fallback>
                <p:oleObj name="Documento" r:id="rId4" imgW="8960600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8627" y="184150"/>
                        <a:ext cx="89598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958223"/>
            <a:ext cx="7992888" cy="4991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Nulovým bodem je číslo 5, řešení rozdělíme na 2 části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275601"/>
              </p:ext>
            </p:extLst>
          </p:nvPr>
        </p:nvGraphicFramePr>
        <p:xfrm>
          <a:off x="555302" y="414858"/>
          <a:ext cx="898525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5" name="Documento" r:id="rId4" imgW="8985431" imgH="6686880" progId="Word.Document.12">
                  <p:embed/>
                </p:oleObj>
              </mc:Choice>
              <mc:Fallback>
                <p:oleObj name="Documento" r:id="rId4" imgW="8985431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5302" y="414858"/>
                        <a:ext cx="898525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78666"/>
              </p:ext>
            </p:extLst>
          </p:nvPr>
        </p:nvGraphicFramePr>
        <p:xfrm>
          <a:off x="292670" y="283542"/>
          <a:ext cx="89598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5" name="Documento" r:id="rId4" imgW="8960600" imgH="6674626" progId="Word.Document.12">
                  <p:embed/>
                </p:oleObj>
              </mc:Choice>
              <mc:Fallback>
                <p:oleObj name="Documento" r:id="rId4" imgW="8960600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2670" y="283542"/>
                        <a:ext cx="89598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1454431"/>
              </p:ext>
            </p:extLst>
          </p:nvPr>
        </p:nvGraphicFramePr>
        <p:xfrm>
          <a:off x="488057" y="390475"/>
          <a:ext cx="8980487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9" name="Documento" r:id="rId4" imgW="8980753" imgH="6639665" progId="Word.Document.12">
                  <p:embed/>
                </p:oleObj>
              </mc:Choice>
              <mc:Fallback>
                <p:oleObj name="Documento" r:id="rId4" imgW="8980753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8057" y="390475"/>
                        <a:ext cx="8980487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342163"/>
              </p:ext>
            </p:extLst>
          </p:nvPr>
        </p:nvGraphicFramePr>
        <p:xfrm>
          <a:off x="330770" y="260648"/>
          <a:ext cx="8921750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0" name="Documento" r:id="rId4" imgW="8922453" imgH="6639665" progId="Word.Document.12">
                  <p:embed/>
                </p:oleObj>
              </mc:Choice>
              <mc:Fallback>
                <p:oleObj name="Documento" r:id="rId4" imgW="8922453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0770" y="260648"/>
                        <a:ext cx="8921750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213424"/>
              </p:ext>
            </p:extLst>
          </p:nvPr>
        </p:nvGraphicFramePr>
        <p:xfrm>
          <a:off x="327148" y="253380"/>
          <a:ext cx="9069388" cy="670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5" name="Documento" r:id="rId4" imgW="9068918" imgH="6703443" progId="Word.Document.12">
                  <p:embed/>
                </p:oleObj>
              </mc:Choice>
              <mc:Fallback>
                <p:oleObj name="Documento" r:id="rId4" imgW="9068918" imgH="67034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7148" y="253380"/>
                        <a:ext cx="9069388" cy="670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549028"/>
              </p:ext>
            </p:extLst>
          </p:nvPr>
        </p:nvGraphicFramePr>
        <p:xfrm>
          <a:off x="488627" y="184150"/>
          <a:ext cx="89598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9" name="Documento" r:id="rId4" imgW="8960600" imgH="6674626" progId="Word.Document.12">
                  <p:embed/>
                </p:oleObj>
              </mc:Choice>
              <mc:Fallback>
                <p:oleObj name="Documento" r:id="rId4" imgW="8960600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8627" y="184150"/>
                        <a:ext cx="89598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563888" y="1732746"/>
            <a:ext cx="4680520" cy="39285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903818" y="463483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odmocninu ze záporné hodnoty – změníme znaménka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935596" y="1732745"/>
            <a:ext cx="3744416" cy="2144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84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549028"/>
              </p:ext>
            </p:extLst>
          </p:nvPr>
        </p:nvGraphicFramePr>
        <p:xfrm>
          <a:off x="488627" y="184150"/>
          <a:ext cx="89598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2" name="Documento" r:id="rId4" imgW="8960600" imgH="6674626" progId="Word.Document.12">
                  <p:embed/>
                </p:oleObj>
              </mc:Choice>
              <mc:Fallback>
                <p:oleObj name="Documento" r:id="rId4" imgW="8960600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8627" y="184150"/>
                        <a:ext cx="89598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563888" y="1732746"/>
            <a:ext cx="4680520" cy="39285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903818" y="463483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Dokončíme řešení lineární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935596" y="2348880"/>
            <a:ext cx="3744416" cy="1528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79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549028"/>
              </p:ext>
            </p:extLst>
          </p:nvPr>
        </p:nvGraphicFramePr>
        <p:xfrm>
          <a:off x="488627" y="184150"/>
          <a:ext cx="89598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76" name="Documento" r:id="rId4" imgW="8960600" imgH="6674626" progId="Word.Document.12">
                  <p:embed/>
                </p:oleObj>
              </mc:Choice>
              <mc:Fallback>
                <p:oleObj name="Documento" r:id="rId4" imgW="8960600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8627" y="184150"/>
                        <a:ext cx="89598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23928" y="1732746"/>
            <a:ext cx="4320480" cy="39285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903818" y="463483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první kořen, u druhé části odstraníme beze změny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32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549028"/>
              </p:ext>
            </p:extLst>
          </p:nvPr>
        </p:nvGraphicFramePr>
        <p:xfrm>
          <a:off x="488627" y="184150"/>
          <a:ext cx="89598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00" name="Documento" r:id="rId4" imgW="8960600" imgH="6674626" progId="Word.Document.12">
                  <p:embed/>
                </p:oleObj>
              </mc:Choice>
              <mc:Fallback>
                <p:oleObj name="Documento" r:id="rId4" imgW="8960600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8627" y="184150"/>
                        <a:ext cx="89598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23928" y="2348880"/>
            <a:ext cx="4320480" cy="3312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903818" y="463483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Dořešíme lineární 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15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549028"/>
              </p:ext>
            </p:extLst>
          </p:nvPr>
        </p:nvGraphicFramePr>
        <p:xfrm>
          <a:off x="488627" y="184150"/>
          <a:ext cx="89598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5" name="Documento" r:id="rId4" imgW="8960600" imgH="6674626" progId="Word.Document.12">
                  <p:embed/>
                </p:oleObj>
              </mc:Choice>
              <mc:Fallback>
                <p:oleObj name="Documento" r:id="rId4" imgW="8960600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8627" y="184150"/>
                        <a:ext cx="89598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139952" y="3528392"/>
            <a:ext cx="3456384" cy="1872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903818" y="463483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výsledek řešení a ověříme zkouškou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61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</TotalTime>
  <Words>425</Words>
  <Application>Microsoft Office PowerPoint</Application>
  <PresentationFormat>Předvádění na obrazovce (4:3)</PresentationFormat>
  <Paragraphs>151</Paragraphs>
  <Slides>44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44</vt:i4>
      </vt:variant>
    </vt:vector>
  </HeadingPairs>
  <TitlesOfParts>
    <vt:vector size="49" baseType="lpstr">
      <vt:lpstr>Arial</vt:lpstr>
      <vt:lpstr>Calibri</vt:lpstr>
      <vt:lpstr>Times New Roman</vt:lpstr>
      <vt:lpstr>Motiv sady Office</vt:lpstr>
      <vt:lpstr>Documento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170</cp:revision>
  <dcterms:created xsi:type="dcterms:W3CDTF">2013-03-31T20:11:56Z</dcterms:created>
  <dcterms:modified xsi:type="dcterms:W3CDTF">2014-06-15T16:58:51Z</dcterms:modified>
</cp:coreProperties>
</file>