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8" r:id="rId3"/>
    <p:sldId id="281" r:id="rId4"/>
    <p:sldId id="256" r:id="rId5"/>
    <p:sldId id="257" r:id="rId6"/>
    <p:sldId id="262" r:id="rId7"/>
    <p:sldId id="278" r:id="rId8"/>
    <p:sldId id="263" r:id="rId9"/>
    <p:sldId id="260" r:id="rId10"/>
    <p:sldId id="261" r:id="rId11"/>
    <p:sldId id="264" r:id="rId12"/>
    <p:sldId id="271" r:id="rId13"/>
    <p:sldId id="272" r:id="rId14"/>
    <p:sldId id="279" r:id="rId15"/>
    <p:sldId id="280" r:id="rId16"/>
    <p:sldId id="265" r:id="rId17"/>
    <p:sldId id="273" r:id="rId18"/>
    <p:sldId id="274" r:id="rId19"/>
    <p:sldId id="266" r:id="rId20"/>
    <p:sldId id="268" r:id="rId21"/>
    <p:sldId id="269" r:id="rId22"/>
    <p:sldId id="270" r:id="rId23"/>
    <p:sldId id="275" r:id="rId24"/>
    <p:sldId id="276" r:id="rId25"/>
    <p:sldId id="259" r:id="rId26"/>
    <p:sldId id="26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044F8-5C09-417D-A7E3-075EEADAD01F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A07E4-64B6-43FE-9287-F0AA9306A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406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044F8-5C09-417D-A7E3-075EEADAD01F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A07E4-64B6-43FE-9287-F0AA9306A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948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044F8-5C09-417D-A7E3-075EEADAD01F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A07E4-64B6-43FE-9287-F0AA9306A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715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044F8-5C09-417D-A7E3-075EEADAD01F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A07E4-64B6-43FE-9287-F0AA9306A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336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044F8-5C09-417D-A7E3-075EEADAD01F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A07E4-64B6-43FE-9287-F0AA9306A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597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044F8-5C09-417D-A7E3-075EEADAD01F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A07E4-64B6-43FE-9287-F0AA9306A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208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044F8-5C09-417D-A7E3-075EEADAD01F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A07E4-64B6-43FE-9287-F0AA9306A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888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044F8-5C09-417D-A7E3-075EEADAD01F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A07E4-64B6-43FE-9287-F0AA9306A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637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044F8-5C09-417D-A7E3-075EEADAD01F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A07E4-64B6-43FE-9287-F0AA9306A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0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044F8-5C09-417D-A7E3-075EEADAD01F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A07E4-64B6-43FE-9287-F0AA9306A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218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044F8-5C09-417D-A7E3-075EEADAD01F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A07E4-64B6-43FE-9287-F0AA9306A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8424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0803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38951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0131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2140635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2513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6668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8540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7774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0695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9579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6335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5182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597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7752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8044F8-5C09-417D-A7E3-075EEADAD01F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A07E4-64B6-43FE-9287-F0AA9306A8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29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1904315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3mA_SEORsk" TargetMode="External"/><Relationship Id="rId2" Type="http://schemas.openxmlformats.org/officeDocument/2006/relationships/hyperlink" Target="http://cs.wikipedia.org/wiki/%C4%8Cesk%C3%A1_hymn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GobAn5YZH7I" TargetMode="External"/><Relationship Id="rId4" Type="http://schemas.openxmlformats.org/officeDocument/2006/relationships/hyperlink" Target="http://www.youtube.com/watch?v=m_qoVw3tFUk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residential_Standard_of_the_Republic_of_Czechoslovakia_(1918-1939).png" TargetMode="Externa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Stání symboly ČR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</a:t>
            </a:r>
            <a:r>
              <a:rPr lang="cs-CZ" sz="2800" dirty="0" smtClean="0"/>
              <a:t>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88599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VY_32_INOVACE_6.SV.08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</a:t>
            </a:r>
            <a:r>
              <a:rPr lang="cs-CZ" sz="1200" b="1" dirty="0" smtClean="0"/>
              <a:t>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2832239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ve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seznamuje studenty se </a:t>
            </a:r>
            <a:r>
              <a:rPr lang="cs-CZ" sz="1100" dirty="0" smtClean="0">
                <a:solidFill>
                  <a:prstClr val="black"/>
                </a:solidFill>
              </a:rPr>
              <a:t>základní problematikou státních symbolů České republiky. Sleduje jejich historický vývoj a i problematiku jejich současného </a:t>
            </a:r>
            <a:r>
              <a:rPr lang="cs-CZ" sz="1100" smtClean="0">
                <a:solidFill>
                  <a:prstClr val="black"/>
                </a:solidFill>
              </a:rPr>
              <a:t>používání. </a:t>
            </a:r>
            <a:r>
              <a:rPr lang="cs-CZ" sz="1100" dirty="0" smtClean="0">
                <a:solidFill>
                  <a:prstClr val="black"/>
                </a:solidFill>
              </a:rPr>
              <a:t>Materiál se využije v kterékoliv části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324807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Státní symboly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114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718" y="1340768"/>
            <a:ext cx="4462971" cy="5346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288" y="1366308"/>
            <a:ext cx="4373712" cy="5346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0570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Oficiální popis velkého státního znaku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effectLst/>
              </a:rPr>
              <a:t>Velký státní znak tvoří čtvrcený štít, v jehož prvním a čtvrtém červeném poli je stříbrný dvouocasý lev ve skoku se zlatou korunou a zlatou zbrojí. Ve druhém modrém poli je stříbrno-červeně šachovaná orlice se zlatou korunou a zlatou zbrojí. Ve třetím zlatém poli je černá orlice se stříbrným půlměsícem zakončeným jetelovými trojlístky a uprostřed s křížkem, se zlatou korunou a červenou zbrojí.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9492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a malý 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Velký státní znak: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slouží k vnější reprezentaci státu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značení budov, ve kterých sídlí orgány státní správy, státní úřady apod.</a:t>
            </a:r>
          </a:p>
          <a:p>
            <a:r>
              <a:rPr lang="cs-CZ" dirty="0" smtClean="0"/>
              <a:t>Malý státní znak: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r</a:t>
            </a:r>
            <a:r>
              <a:rPr lang="cs-CZ" dirty="0" smtClean="0"/>
              <a:t>azítka a pečetidla úřadů státní správy a samosprávy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značení orgánů pověřených výkonem státní moci (soudy, exekutoři, hygienické stanice)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c</a:t>
            </a:r>
            <a:r>
              <a:rPr lang="cs-CZ" dirty="0" smtClean="0"/>
              <a:t>edule označující památné stromy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0787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Oficiální popis malého státního znaku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i="1" dirty="0" smtClean="0">
              <a:effectLst/>
            </a:endParaRPr>
          </a:p>
          <a:p>
            <a:endParaRPr lang="cs-CZ" i="1" dirty="0"/>
          </a:p>
          <a:p>
            <a:r>
              <a:rPr lang="cs-CZ" i="1" dirty="0" smtClean="0">
                <a:effectLst/>
              </a:rPr>
              <a:t>Malý státní znak tvoří červený štít, v němž je stříbrný dvouocasý lev ve skoku se zlatou korunou a zlatou zbrojí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0751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Velký státní znak Československé republiky (1918 – 1938)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03" y="1700808"/>
            <a:ext cx="8076359" cy="4451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9269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Státní znak ČSR 1945 – 1960  a ČSSR 1960 - 1989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3" y="1462082"/>
            <a:ext cx="4757401" cy="5395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00328"/>
            <a:ext cx="3741440" cy="5357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1660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barvy (trikolóra)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708920"/>
            <a:ext cx="762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23889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vlajka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28593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vlajka ČR – svislé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484784"/>
            <a:ext cx="3486133" cy="52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54379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ČSR 1918 - 1920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81200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Vlajka Protektorátu Čechy a Morava 1939 – 1945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556792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5388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prezidenta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2396" y="1484784"/>
            <a:ext cx="5010150" cy="501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6373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Oficiální popis vlajky prezidenta republiky: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effectLst/>
              </a:rPr>
              <a:t>Vlajka prezidenta republiky je bílá, s okrajem skládajícím se z plaménků střídavě bílých, červených a modrých. Uprostřed bílého pole je velký státní znak. Pod ním je bílý (stříbrný) nápis </a:t>
            </a:r>
            <a:r>
              <a:rPr lang="cs-CZ" b="1" i="1" dirty="0" smtClean="0">
                <a:effectLst/>
              </a:rPr>
              <a:t>PRAVDA VÍTĚZÍ</a:t>
            </a:r>
            <a:r>
              <a:rPr lang="cs-CZ" i="1" dirty="0" smtClean="0">
                <a:effectLst/>
              </a:rPr>
              <a:t> na červené stuze podložené žlutými (zlatými) lipovými ratolestmi.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47933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Vlajka prezidenta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cs-CZ" dirty="0" smtClean="0"/>
              <a:t>Lze užít k označení:</a:t>
            </a:r>
            <a:endParaRPr lang="cs-CZ" dirty="0"/>
          </a:p>
          <a:p>
            <a:r>
              <a:rPr lang="cs-CZ" dirty="0" smtClean="0">
                <a:effectLst/>
              </a:rPr>
              <a:t>sídla prezidenta republiky v době jeho přítomnosti v České republice</a:t>
            </a:r>
          </a:p>
          <a:p>
            <a:r>
              <a:rPr lang="cs-CZ" dirty="0" smtClean="0">
                <a:effectLst/>
              </a:rPr>
              <a:t>dopravního prostředku používaného prezidentem republiky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13623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Vlajka prezidenta Republiky československé 1918 - 1939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84784"/>
            <a:ext cx="5048250" cy="504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0062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Vlajka prezidenta republiky v letech 1960 - 1990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0031" y="1484783"/>
            <a:ext cx="5371759" cy="5371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15888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Vlajka prezidenta České a Slovenské Federativní Republiky 1990 - 1992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010" y="1700808"/>
            <a:ext cx="5010150" cy="501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82110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pečeť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3" y="1298674"/>
            <a:ext cx="5505109" cy="5459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52821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hymna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83522"/>
            <a:ext cx="7272807" cy="4585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98866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hymna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první sloka písně „Kde domov můj“</a:t>
            </a:r>
          </a:p>
          <a:p>
            <a:r>
              <a:rPr lang="cs-CZ" dirty="0"/>
              <a:t>u</a:t>
            </a:r>
            <a:r>
              <a:rPr lang="cs-CZ" dirty="0" smtClean="0"/>
              <a:t>žívat jen vhodným a důstojným způsobem</a:t>
            </a:r>
          </a:p>
          <a:p>
            <a:r>
              <a:rPr lang="cs-CZ" dirty="0"/>
              <a:t>h</a:t>
            </a:r>
            <a:r>
              <a:rPr lang="cs-CZ" dirty="0" smtClean="0"/>
              <a:t>udba: František Škroup</a:t>
            </a:r>
          </a:p>
          <a:p>
            <a:r>
              <a:rPr lang="cs-CZ" dirty="0"/>
              <a:t>t</a:t>
            </a:r>
            <a:r>
              <a:rPr lang="cs-CZ" dirty="0" smtClean="0"/>
              <a:t>ext: Josef Kajetán Tyl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http://cs.wikipedia.org/wiki/%C4%8Cesk%C3%A1_hymna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http://www.youtube.com/watch?v=G3mA_SEORsk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http://www.youtube.com/watch?v=m_qoVw3tFUk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http://www.youtube.com/watch?v=GobAn5YZH7I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32494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19256" cy="4680520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LOUDA, </a:t>
            </a:r>
            <a:r>
              <a:rPr lang="en-US" dirty="0" err="1"/>
              <a:t>Jiří</a:t>
            </a:r>
            <a:r>
              <a:rPr lang="en-US" dirty="0"/>
              <a:t>. </a:t>
            </a:r>
            <a:r>
              <a:rPr lang="en-US" i="1" dirty="0" err="1"/>
              <a:t>Soubor:Coat</a:t>
            </a:r>
            <a:r>
              <a:rPr lang="en-US" i="1" dirty="0"/>
              <a:t> of arms of the Czech </a:t>
            </a:r>
            <a:r>
              <a:rPr lang="en-US" i="1" dirty="0" err="1"/>
              <a:t>Republic.svg</a:t>
            </a:r>
            <a:r>
              <a:rPr lang="en-US" dirty="0"/>
              <a:t> [online]. [cit. 21.5.2013].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http://cs.wikipedia.org/wiki/Soubor:Coat_of_arms_of_the_Czech_Republic.svg </a:t>
            </a:r>
            <a:r>
              <a:rPr lang="cs-CZ" dirty="0" smtClean="0"/>
              <a:t>(Velký státní znak ČR)</a:t>
            </a:r>
          </a:p>
          <a:p>
            <a:r>
              <a:rPr lang="en-US" dirty="0" smtClean="0"/>
              <a:t>LOUDA</a:t>
            </a:r>
            <a:r>
              <a:rPr lang="en-US" dirty="0"/>
              <a:t>, </a:t>
            </a:r>
            <a:r>
              <a:rPr lang="en-US" dirty="0" err="1"/>
              <a:t>Jiří</a:t>
            </a:r>
            <a:r>
              <a:rPr lang="en-US" dirty="0"/>
              <a:t>. </a:t>
            </a:r>
            <a:r>
              <a:rPr lang="en-US" i="1" dirty="0" err="1"/>
              <a:t>Soubor:Small</a:t>
            </a:r>
            <a:r>
              <a:rPr lang="en-US" i="1" dirty="0"/>
              <a:t> coat of arms of the Czech </a:t>
            </a:r>
            <a:r>
              <a:rPr lang="en-US" i="1" dirty="0" err="1"/>
              <a:t>Republic.svg</a:t>
            </a:r>
            <a:r>
              <a:rPr lang="en-US" dirty="0"/>
              <a:t> [online]. [cit. 21.5.2013].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http://cs.wikipedia.org/wiki/Soubor:Small_coat_of_arms_of_the_Czech_Republic.svg </a:t>
            </a:r>
            <a:r>
              <a:rPr lang="cs-CZ" dirty="0" smtClean="0"/>
              <a:t>(Malý státní znak ČR)</a:t>
            </a:r>
          </a:p>
          <a:p>
            <a:r>
              <a:rPr lang="pt-BR" dirty="0" smtClean="0"/>
              <a:t>SHAZZ</a:t>
            </a:r>
            <a:r>
              <a:rPr lang="pt-BR" dirty="0"/>
              <a:t>. </a:t>
            </a:r>
            <a:r>
              <a:rPr lang="pt-BR" i="1" dirty="0"/>
              <a:t>Soubor:Czechoslovakia COA large.svg</a:t>
            </a:r>
            <a:r>
              <a:rPr lang="pt-BR" dirty="0"/>
              <a:t> [online]. [cit. 21.5.2013]. Dostupný na WWW: http://cs.wikipedia.org/wiki/Soubor:Czechoslovakia_COA_large.svg </a:t>
            </a:r>
            <a:r>
              <a:rPr lang="cs-CZ" dirty="0" smtClean="0"/>
              <a:t>(Velký státní znak ČSR) </a:t>
            </a:r>
          </a:p>
          <a:p>
            <a:r>
              <a:rPr lang="cs-CZ" dirty="0" smtClean="0"/>
              <a:t>SHAZZ</a:t>
            </a:r>
            <a:r>
              <a:rPr lang="cs-CZ" dirty="0"/>
              <a:t>. </a:t>
            </a:r>
            <a:r>
              <a:rPr lang="cs-CZ" i="1" dirty="0" err="1"/>
              <a:t>Soubor:Czechoslovakia</a:t>
            </a:r>
            <a:r>
              <a:rPr lang="cs-CZ" i="1" dirty="0"/>
              <a:t> COA </a:t>
            </a:r>
            <a:r>
              <a:rPr lang="cs-CZ" i="1" dirty="0" err="1"/>
              <a:t>small</a:t>
            </a:r>
            <a:r>
              <a:rPr lang="cs-CZ" i="1" dirty="0"/>
              <a:t> 2.svg</a:t>
            </a:r>
            <a:r>
              <a:rPr lang="cs-CZ" dirty="0"/>
              <a:t> [online]. [cit. 21.5.2013]. Dostupný na WWW: http://cs.wikipedia.org/wiki/Soubor:Czechoslovakia_COA_small_2.svg </a:t>
            </a:r>
            <a:r>
              <a:rPr lang="cs-CZ" dirty="0" smtClean="0"/>
              <a:t>(Státní znak ČSR 1945 – 1960) </a:t>
            </a:r>
          </a:p>
          <a:p>
            <a:r>
              <a:rPr lang="cs-CZ" dirty="0" smtClean="0"/>
              <a:t>PAD</a:t>
            </a:r>
            <a:r>
              <a:rPr lang="cs-CZ" dirty="0"/>
              <a:t>. </a:t>
            </a:r>
            <a:r>
              <a:rPr lang="cs-CZ" i="1" dirty="0" err="1"/>
              <a:t>Soubor:Czechoslovakia</a:t>
            </a:r>
            <a:r>
              <a:rPr lang="cs-CZ" i="1" dirty="0"/>
              <a:t> COA 1961-1989.svg</a:t>
            </a:r>
            <a:r>
              <a:rPr lang="cs-CZ" dirty="0"/>
              <a:t> [online]. [cit. 21.5.2013]. Dostupný na WWW: http://cs.wikipedia.org/wiki/Soubor:Czechoslovakia_COA_1961-1989.svg </a:t>
            </a:r>
            <a:r>
              <a:rPr lang="cs-CZ" dirty="0" smtClean="0"/>
              <a:t> (Státní znak ČSSR 1960 – 1989) </a:t>
            </a:r>
          </a:p>
          <a:p>
            <a:r>
              <a:rPr lang="cs-CZ" dirty="0" smtClean="0"/>
              <a:t>REGIMIRI</a:t>
            </a:r>
            <a:r>
              <a:rPr lang="cs-CZ" dirty="0"/>
              <a:t>. </a:t>
            </a:r>
            <a:r>
              <a:rPr lang="cs-CZ" i="1" dirty="0" err="1"/>
              <a:t>Soubor:Tricolour</a:t>
            </a:r>
            <a:r>
              <a:rPr lang="cs-CZ" i="1" dirty="0"/>
              <a:t>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the</a:t>
            </a:r>
            <a:r>
              <a:rPr lang="cs-CZ" i="1" dirty="0"/>
              <a:t> Czech </a:t>
            </a:r>
            <a:r>
              <a:rPr lang="cs-CZ" i="1" dirty="0" err="1"/>
              <a:t>Republic.svg</a:t>
            </a:r>
            <a:r>
              <a:rPr lang="cs-CZ" dirty="0"/>
              <a:t> [online]. [cit. 21.5.2013]. Dostupný na WWW: http://cs.wikipedia.org/wiki/Soubor:Tricolour_of_the_Czech_Republic.svg </a:t>
            </a:r>
            <a:r>
              <a:rPr lang="cs-CZ" dirty="0" smtClean="0"/>
              <a:t> (Trikolora) </a:t>
            </a:r>
          </a:p>
          <a:p>
            <a:r>
              <a:rPr lang="en-US" dirty="0"/>
              <a:t>SPECIAL COMMISSION. </a:t>
            </a:r>
            <a:r>
              <a:rPr lang="en-US" i="1" dirty="0" err="1"/>
              <a:t>Soubor:Flag</a:t>
            </a:r>
            <a:r>
              <a:rPr lang="en-US" i="1" dirty="0"/>
              <a:t> of the Czech </a:t>
            </a:r>
            <a:r>
              <a:rPr lang="en-US" i="1" dirty="0" err="1"/>
              <a:t>Republic.svg</a:t>
            </a:r>
            <a:r>
              <a:rPr lang="en-US" dirty="0"/>
              <a:t> [online]. [cit. 21.5.2013].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http://cs.wikipedia.org/wiki/Soubor:Flag_of_the_Czech_Republic.svg </a:t>
            </a:r>
            <a:r>
              <a:rPr lang="cs-CZ" dirty="0" smtClean="0"/>
              <a:t> (Státní vlajka ČR) </a:t>
            </a:r>
          </a:p>
          <a:p>
            <a:r>
              <a:rPr lang="cs-CZ" dirty="0"/>
              <a:t>PAVELD. </a:t>
            </a:r>
            <a:r>
              <a:rPr lang="cs-CZ" i="1" dirty="0" err="1"/>
              <a:t>Soubor:Flag</a:t>
            </a:r>
            <a:r>
              <a:rPr lang="cs-CZ" i="1" dirty="0"/>
              <a:t> </a:t>
            </a:r>
            <a:r>
              <a:rPr lang="cs-CZ" i="1" dirty="0" err="1"/>
              <a:t>of</a:t>
            </a:r>
            <a:r>
              <a:rPr lang="cs-CZ" i="1" dirty="0"/>
              <a:t> Czech Republic (</a:t>
            </a:r>
            <a:r>
              <a:rPr lang="cs-CZ" i="1" dirty="0" err="1"/>
              <a:t>vertical</a:t>
            </a:r>
            <a:r>
              <a:rPr lang="cs-CZ" i="1" dirty="0"/>
              <a:t> </a:t>
            </a:r>
            <a:r>
              <a:rPr lang="cs-CZ" i="1" dirty="0" err="1"/>
              <a:t>hoisting</a:t>
            </a:r>
            <a:r>
              <a:rPr lang="cs-CZ" i="1" dirty="0"/>
              <a:t>).</a:t>
            </a:r>
            <a:r>
              <a:rPr lang="cs-CZ" i="1" dirty="0" err="1"/>
              <a:t>svg</a:t>
            </a:r>
            <a:r>
              <a:rPr lang="cs-CZ" dirty="0"/>
              <a:t> [online]. [cit. 21.5.2013]. Dostupný na WWW: http://cs.wikipedia.org/wiki/Soubor:Flag_of_Czech_Republic_(vertical_hoisting).svg </a:t>
            </a:r>
            <a:r>
              <a:rPr lang="cs-CZ" dirty="0" smtClean="0"/>
              <a:t>(Státní vlajka ČR – svislá verze)</a:t>
            </a:r>
          </a:p>
        </p:txBody>
      </p:sp>
    </p:spTree>
    <p:extLst>
      <p:ext uri="{BB962C8B-B14F-4D97-AF65-F5344CB8AC3E}">
        <p14:creationId xmlns:p14="http://schemas.microsoft.com/office/powerpoint/2010/main" val="37816174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19256" cy="4608512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BEZ AUTORA. </a:t>
            </a:r>
            <a:r>
              <a:rPr lang="cs-CZ" i="1" dirty="0" err="1"/>
              <a:t>Soubor:Flag</a:t>
            </a:r>
            <a:r>
              <a:rPr lang="cs-CZ" i="1" dirty="0"/>
              <a:t>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Bohemia.svg</a:t>
            </a:r>
            <a:r>
              <a:rPr lang="cs-CZ" dirty="0"/>
              <a:t> [online]. [cit. 21.5.2013]. Dostupný na WWW: http://cs.wikipedia.org/wiki/Soubor:Flag_of_Bohemia.svg </a:t>
            </a:r>
            <a:r>
              <a:rPr lang="cs-CZ" dirty="0" smtClean="0"/>
              <a:t> (Vlajka ČSR 1918 – 1920)  </a:t>
            </a:r>
          </a:p>
          <a:p>
            <a:r>
              <a:rPr lang="cs-CZ" dirty="0"/>
              <a:t>BEZ AUTORA. </a:t>
            </a:r>
            <a:r>
              <a:rPr lang="cs-CZ" i="1" dirty="0" err="1"/>
              <a:t>Soubor:Flag</a:t>
            </a:r>
            <a:r>
              <a:rPr lang="cs-CZ" i="1" dirty="0"/>
              <a:t>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Bohmen</a:t>
            </a:r>
            <a:r>
              <a:rPr lang="cs-CZ" i="1" dirty="0"/>
              <a:t> </a:t>
            </a:r>
            <a:r>
              <a:rPr lang="cs-CZ" i="1" dirty="0" err="1"/>
              <a:t>und</a:t>
            </a:r>
            <a:r>
              <a:rPr lang="cs-CZ" i="1" dirty="0"/>
              <a:t> </a:t>
            </a:r>
            <a:r>
              <a:rPr lang="cs-CZ" i="1" dirty="0" err="1"/>
              <a:t>Mahren.svg</a:t>
            </a:r>
            <a:r>
              <a:rPr lang="cs-CZ" dirty="0"/>
              <a:t> [online]. [cit. 21.5.2013]. Dostupný na WWW: http://cs.wikipedia.org/wiki/Soubor:Flag_of_Bohmen_und_Mahren.svg </a:t>
            </a:r>
            <a:r>
              <a:rPr lang="cs-CZ" dirty="0" smtClean="0"/>
              <a:t> (Vlajka Protektorátu Čechy a Morava)</a:t>
            </a:r>
          </a:p>
          <a:p>
            <a:r>
              <a:rPr lang="en-US" dirty="0" smtClean="0"/>
              <a:t>UNKNOWN</a:t>
            </a:r>
            <a:r>
              <a:rPr lang="en-US" dirty="0"/>
              <a:t>. </a:t>
            </a:r>
            <a:r>
              <a:rPr lang="en-US" i="1" dirty="0" err="1"/>
              <a:t>Soubor:Flag</a:t>
            </a:r>
            <a:r>
              <a:rPr lang="en-US" i="1" dirty="0"/>
              <a:t> of the president of the Czech </a:t>
            </a:r>
            <a:r>
              <a:rPr lang="en-US" i="1" dirty="0" err="1"/>
              <a:t>Republic.svg</a:t>
            </a:r>
            <a:r>
              <a:rPr lang="en-US" dirty="0"/>
              <a:t> [online]. [cit. 21.5.2013].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http://cs.wikipedia.org/wiki/Soubor:Flag_of_the_president_of_the_Czech_Republic.svg </a:t>
            </a:r>
            <a:r>
              <a:rPr lang="cs-CZ" dirty="0"/>
              <a:t> (Vlajka prezidenta republiky</a:t>
            </a:r>
            <a:r>
              <a:rPr lang="cs-CZ" dirty="0" smtClean="0"/>
              <a:t>)</a:t>
            </a:r>
          </a:p>
          <a:p>
            <a:r>
              <a:rPr lang="cs-CZ" dirty="0" smtClean="0"/>
              <a:t>REALISMADDER</a:t>
            </a:r>
            <a:r>
              <a:rPr lang="cs-CZ" dirty="0"/>
              <a:t>. </a:t>
            </a:r>
            <a:r>
              <a:rPr lang="cs-CZ" i="1" dirty="0" err="1"/>
              <a:t>Soubor:Presidential</a:t>
            </a:r>
            <a:r>
              <a:rPr lang="cs-CZ" i="1" dirty="0"/>
              <a:t> Standard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the</a:t>
            </a:r>
            <a:r>
              <a:rPr lang="cs-CZ" i="1" dirty="0"/>
              <a:t> Republic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Czechoslovakia</a:t>
            </a:r>
            <a:r>
              <a:rPr lang="cs-CZ" i="1" dirty="0"/>
              <a:t> (1918-1939).png</a:t>
            </a:r>
            <a:r>
              <a:rPr lang="cs-CZ" dirty="0"/>
              <a:t> [online]. [cit. 21.5.2013]. Dostupný na WWW: </a:t>
            </a:r>
            <a:r>
              <a:rPr lang="cs-CZ" dirty="0">
                <a:hlinkClick r:id="rId2"/>
              </a:rPr>
              <a:t>http://cs.wikipedia.org/wiki/Soubor:Presidential_Standard_of_the_Republic_of_Czechoslovakia_(1918-1939).</a:t>
            </a:r>
            <a:r>
              <a:rPr lang="cs-CZ" dirty="0" smtClean="0">
                <a:hlinkClick r:id="rId2"/>
              </a:rPr>
              <a:t>png</a:t>
            </a:r>
            <a:r>
              <a:rPr lang="cs-CZ" dirty="0" smtClean="0"/>
              <a:t> (Vlajka prezidenta Republiky československé 1918 – 1939) </a:t>
            </a:r>
          </a:p>
          <a:p>
            <a:r>
              <a:rPr lang="cs-CZ" dirty="0"/>
              <a:t>PAVELD. </a:t>
            </a:r>
            <a:r>
              <a:rPr lang="cs-CZ" i="1" dirty="0" err="1"/>
              <a:t>Soubor:Flag</a:t>
            </a:r>
            <a:r>
              <a:rPr lang="cs-CZ" i="1" dirty="0"/>
              <a:t>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the</a:t>
            </a:r>
            <a:r>
              <a:rPr lang="cs-CZ" i="1" dirty="0"/>
              <a:t> President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Czechoslovakia</a:t>
            </a:r>
            <a:r>
              <a:rPr lang="cs-CZ" i="1" dirty="0"/>
              <a:t> (1960-1990).</a:t>
            </a:r>
            <a:r>
              <a:rPr lang="cs-CZ" i="1" dirty="0" err="1"/>
              <a:t>svg</a:t>
            </a:r>
            <a:r>
              <a:rPr lang="cs-CZ" dirty="0"/>
              <a:t> [online]. [cit. 21.5.2013]. Dostupný na WWW: http://cs.wikipedia.org/wiki/Soubor:Flag_of_the_President_of_Czechoslovakia_(1960-1990).svg </a:t>
            </a:r>
            <a:r>
              <a:rPr lang="cs-CZ" dirty="0" smtClean="0"/>
              <a:t>(Vlajka prezidenta republiky v letech 1960 – 1990) </a:t>
            </a:r>
          </a:p>
          <a:p>
            <a:r>
              <a:rPr lang="cs-CZ" dirty="0"/>
              <a:t>SHAZZ. </a:t>
            </a:r>
            <a:r>
              <a:rPr lang="cs-CZ" i="1" dirty="0" err="1"/>
              <a:t>Soubor:Czechoslovakia</a:t>
            </a:r>
            <a:r>
              <a:rPr lang="cs-CZ" i="1" dirty="0"/>
              <a:t> COA Flag 1990.svg</a:t>
            </a:r>
            <a:r>
              <a:rPr lang="cs-CZ" dirty="0"/>
              <a:t> [online]. [cit. 21.5.2013]. Dostupný na WWW: http://cs.wikipedia.org/wiki/Soubor:Czechoslovakia_COA_Flag_1990.svg </a:t>
            </a:r>
            <a:r>
              <a:rPr lang="cs-CZ" dirty="0" smtClean="0"/>
              <a:t>(Vlajka prezidenta České a Slovenské Federativní Republiky 1990 – 1992) </a:t>
            </a:r>
          </a:p>
          <a:p>
            <a:r>
              <a:rPr lang="en-US" dirty="0"/>
              <a:t>CZECH OFFICIAL. </a:t>
            </a:r>
            <a:r>
              <a:rPr lang="en-US" i="1" dirty="0" err="1"/>
              <a:t>Soubor:Seal</a:t>
            </a:r>
            <a:r>
              <a:rPr lang="en-US" i="1" dirty="0"/>
              <a:t> of the Czech Republic.png</a:t>
            </a:r>
            <a:r>
              <a:rPr lang="en-US" dirty="0"/>
              <a:t> [online]. [cit. 21.5.2013].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http://cs.wikipedia.org/wiki/Soubor:Seal_of_the_Czech_Republic.png </a:t>
            </a:r>
            <a:r>
              <a:rPr lang="cs-CZ" dirty="0" smtClean="0"/>
              <a:t>(Státní pečeť) </a:t>
            </a:r>
          </a:p>
          <a:p>
            <a:r>
              <a:rPr lang="cs-CZ" dirty="0"/>
              <a:t>BEZ AUTORA. </a:t>
            </a:r>
            <a:r>
              <a:rPr lang="cs-CZ" i="1" dirty="0" err="1"/>
              <a:t>Soubor:Skroup-Anthem.jpg</a:t>
            </a:r>
            <a:r>
              <a:rPr lang="cs-CZ" dirty="0"/>
              <a:t> [online]. [cit. 21.5.2013]. Dostupný na WWW: http://cs.wikipedia.org/wiki/Soubor:Skroup-Anthem.jpg </a:t>
            </a:r>
            <a:r>
              <a:rPr lang="cs-CZ" dirty="0" smtClean="0"/>
              <a:t> (Státní hymna ČR)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997720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905</Words>
  <Application>Microsoft Office PowerPoint</Application>
  <PresentationFormat>Předvádění na obrazovce (4:3)</PresentationFormat>
  <Paragraphs>90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systému Office</vt:lpstr>
      <vt:lpstr>projekt</vt:lpstr>
      <vt:lpstr>Stání symboly ČR</vt:lpstr>
      <vt:lpstr>ANOTACE</vt:lpstr>
      <vt:lpstr>Státní symboly ČR</vt:lpstr>
      <vt:lpstr>Státní znak</vt:lpstr>
      <vt:lpstr>Oficiální popis velkého státního znaku</vt:lpstr>
      <vt:lpstr>Velký a malý státní znak</vt:lpstr>
      <vt:lpstr>Oficiální popis malého státního znaku</vt:lpstr>
      <vt:lpstr>Velký státní znak Československé republiky (1918 – 1938)</vt:lpstr>
      <vt:lpstr>Státní znak ČSR 1945 – 1960  a ČSSR 1960 - 1989</vt:lpstr>
      <vt:lpstr>Státní barvy (trikolóra)</vt:lpstr>
      <vt:lpstr>Státní vlajka ČR</vt:lpstr>
      <vt:lpstr>Státní vlajka ČR – svislé řešení</vt:lpstr>
      <vt:lpstr>Vlajka ČSR 1918 - 1920</vt:lpstr>
      <vt:lpstr>Vlajka Protektorátu Čechy a Morava 1939 – 1945 </vt:lpstr>
      <vt:lpstr>Vlajka prezidenta republiky</vt:lpstr>
      <vt:lpstr>Oficiální popis vlajky prezidenta republiky:</vt:lpstr>
      <vt:lpstr>Vlajka prezidenta republiky</vt:lpstr>
      <vt:lpstr>Vlajka prezidenta Republiky československé 1918 - 1939</vt:lpstr>
      <vt:lpstr>Vlajka prezidenta republiky v letech 1960 - 1990</vt:lpstr>
      <vt:lpstr>Vlajka prezidenta České a Slovenské Federativní Republiky 1990 - 1992</vt:lpstr>
      <vt:lpstr>Státní pečeť</vt:lpstr>
      <vt:lpstr>Státní hymna ČR</vt:lpstr>
      <vt:lpstr>Státní hymna ČR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Problémy německy mluvících zemí</dc:title>
  <dc:creator>ve</dc:creator>
  <cp:lastModifiedBy>ve</cp:lastModifiedBy>
  <cp:revision>10</cp:revision>
  <dcterms:created xsi:type="dcterms:W3CDTF">2013-05-21T14:35:37Z</dcterms:created>
  <dcterms:modified xsi:type="dcterms:W3CDTF">2013-05-31T10:22:26Z</dcterms:modified>
</cp:coreProperties>
</file>