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64" r:id="rId2"/>
    <p:sldId id="257" r:id="rId3"/>
    <p:sldId id="256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731A3-424E-45D5-A64B-F9E18A433B26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577C4-6E47-4B82-8980-3A591B7FA1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0713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CFA1015-41EC-4926-B036-5C9D18108438}" type="datetimeFigureOut">
              <a:rPr lang="cs-CZ" smtClean="0"/>
              <a:t>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wmf"/><Relationship Id="rId5" Type="http://schemas.openxmlformats.org/officeDocument/2006/relationships/image" Target="../media/image6.png"/><Relationship Id="rId10" Type="http://schemas.openxmlformats.org/officeDocument/2006/relationships/image" Target="../media/image11.wmf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1.wmf"/><Relationship Id="rId5" Type="http://schemas.openxmlformats.org/officeDocument/2006/relationships/image" Target="../media/image6.png"/><Relationship Id="rId10" Type="http://schemas.openxmlformats.org/officeDocument/2006/relationships/image" Target="../media/image9.wmf"/><Relationship Id="rId4" Type="http://schemas.openxmlformats.org/officeDocument/2006/relationships/image" Target="../media/image5.jpeg"/><Relationship Id="rId9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9307540"/>
              </p:ext>
            </p:extLst>
          </p:nvPr>
        </p:nvGraphicFramePr>
        <p:xfrm>
          <a:off x="1763688" y="116632"/>
          <a:ext cx="5929313" cy="660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4" imgW="5957635" imgH="6616553" progId="Word.Document.12">
                  <p:embed/>
                </p:oleObj>
              </mc:Choice>
              <mc:Fallback>
                <p:oleObj name="Dokument" r:id="rId4" imgW="5957635" imgH="661655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63688" y="116632"/>
                        <a:ext cx="5929313" cy="660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27463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dirty="0" err="1" smtClean="0">
                <a:solidFill>
                  <a:srgbClr val="0070C0"/>
                </a:solidFill>
              </a:rPr>
              <a:t>Where</a:t>
            </a:r>
            <a:r>
              <a:rPr lang="cs-CZ" sz="6000" b="1" dirty="0" smtClean="0">
                <a:solidFill>
                  <a:srgbClr val="0070C0"/>
                </a:solidFill>
              </a:rPr>
              <a:t> </a:t>
            </a:r>
            <a:r>
              <a:rPr lang="cs-CZ" sz="6000" b="1" dirty="0" err="1" smtClean="0">
                <a:solidFill>
                  <a:srgbClr val="0070C0"/>
                </a:solidFill>
              </a:rPr>
              <a:t>is</a:t>
            </a:r>
            <a:r>
              <a:rPr lang="cs-CZ" sz="6000" b="1" dirty="0" smtClean="0">
                <a:solidFill>
                  <a:srgbClr val="0070C0"/>
                </a:solidFill>
              </a:rPr>
              <a:t> ……?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in -  on -  </a:t>
            </a:r>
            <a:r>
              <a:rPr lang="cs-CZ" b="1" dirty="0" err="1" smtClean="0">
                <a:solidFill>
                  <a:srgbClr val="0070C0"/>
                </a:solidFill>
              </a:rPr>
              <a:t>under</a:t>
            </a:r>
            <a:r>
              <a:rPr lang="cs-CZ" b="1" dirty="0" smtClean="0">
                <a:solidFill>
                  <a:srgbClr val="0070C0"/>
                </a:solidFill>
              </a:rPr>
              <a:t>  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825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ana.koudelkova\AppData\Local\Microsoft\Windows\Temporary Internet Files\Content.IE5\Y4HOODR6\MP900341474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2143413" cy="152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na.koudelkova\AppData\Local\Microsoft\Windows\Temporary Internet Files\Content.IE5\Y4HOODR6\MP900341474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59" y="1001623"/>
            <a:ext cx="2131638" cy="152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na.koudelkova\AppData\Local\Microsoft\Windows\Temporary Internet Files\Content.IE5\XWB52E8Z\MP9004485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869160"/>
            <a:ext cx="1525479" cy="172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ana.koudelkova\AppData\Local\Microsoft\Windows\Temporary Internet Files\Content.IE5\LH02SIV2\MP90043072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989" y="3140968"/>
            <a:ext cx="1355794" cy="135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jana.koudelkova\AppData\Local\Microsoft\Windows\Temporary Internet Files\Content.IE5\XWB52E8Z\dglxasset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816" y="548680"/>
            <a:ext cx="2426454" cy="242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jana.koudelkova\AppData\Local\Microsoft\Windows\Temporary Internet Files\Content.IE5\XWB52E8Z\dglxasset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99" y="2685775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spojnice 4"/>
          <p:cNvSpPr/>
          <p:nvPr/>
        </p:nvSpPr>
        <p:spPr>
          <a:xfrm>
            <a:off x="1166634" y="136505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7927286" y="139354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1306488" y="3875221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7847710" y="3796199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1634922" y="593670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7806384" y="4882299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3635896" y="360006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820627" y="1640989"/>
            <a:ext cx="166359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in </a:t>
            </a:r>
            <a:r>
              <a:rPr lang="cs-CZ" b="1" dirty="0" err="1" smtClean="0"/>
              <a:t>the</a:t>
            </a:r>
            <a:r>
              <a:rPr lang="cs-CZ" b="1" dirty="0" smtClean="0"/>
              <a:t> box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on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bed</a:t>
            </a:r>
            <a:endParaRPr lang="cs-CZ" b="1" dirty="0" smtClean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under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table</a:t>
            </a:r>
          </a:p>
          <a:p>
            <a:endParaRPr lang="cs-CZ" b="1" dirty="0"/>
          </a:p>
          <a:p>
            <a:endParaRPr lang="cs-CZ" b="1" dirty="0"/>
          </a:p>
          <a:p>
            <a:r>
              <a:rPr lang="cs-CZ" b="1" dirty="0" smtClean="0"/>
              <a:t>on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chair</a:t>
            </a:r>
            <a:endParaRPr lang="cs-CZ" b="1" dirty="0" smtClean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under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chair</a:t>
            </a:r>
            <a:endParaRPr lang="cs-CZ" b="1" dirty="0" smtClean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on </a:t>
            </a:r>
            <a:r>
              <a:rPr lang="cs-CZ" b="1" dirty="0" err="1" smtClean="0"/>
              <a:t>the</a:t>
            </a:r>
            <a:r>
              <a:rPr lang="cs-CZ" b="1" dirty="0" smtClean="0"/>
              <a:t> table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250165" y="168329"/>
            <a:ext cx="48045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Přečti a spoj se správným obrázkem: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36394" y="995720"/>
            <a:ext cx="1910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chemeClr val="accent1"/>
                </a:solidFill>
              </a:rPr>
              <a:t>Where</a:t>
            </a:r>
            <a:r>
              <a:rPr lang="cs-CZ" b="1" dirty="0" smtClean="0">
                <a:solidFill>
                  <a:schemeClr val="accent1"/>
                </a:solidFill>
              </a:rPr>
              <a:t> </a:t>
            </a:r>
            <a:r>
              <a:rPr lang="cs-CZ" b="1" dirty="0" err="1" smtClean="0">
                <a:solidFill>
                  <a:schemeClr val="accent1"/>
                </a:solidFill>
              </a:rPr>
              <a:t>is</a:t>
            </a:r>
            <a:r>
              <a:rPr lang="cs-CZ" b="1" dirty="0" smtClean="0">
                <a:solidFill>
                  <a:schemeClr val="accent1"/>
                </a:solidFill>
              </a:rPr>
              <a:t> </a:t>
            </a:r>
            <a:r>
              <a:rPr lang="cs-CZ" b="1" dirty="0" err="1" smtClean="0">
                <a:solidFill>
                  <a:schemeClr val="accent1"/>
                </a:solidFill>
              </a:rPr>
              <a:t>the</a:t>
            </a:r>
            <a:r>
              <a:rPr lang="cs-CZ" b="1" dirty="0" smtClean="0">
                <a:solidFill>
                  <a:schemeClr val="accent1"/>
                </a:solidFill>
              </a:rPr>
              <a:t> </a:t>
            </a:r>
            <a:r>
              <a:rPr lang="cs-CZ" b="1" dirty="0" err="1" smtClean="0">
                <a:solidFill>
                  <a:schemeClr val="accent1"/>
                </a:solidFill>
              </a:rPr>
              <a:t>ball</a:t>
            </a:r>
            <a:r>
              <a:rPr lang="cs-CZ" b="1" dirty="0" smtClean="0">
                <a:solidFill>
                  <a:schemeClr val="accent1"/>
                </a:solidFill>
              </a:rPr>
              <a:t>?</a:t>
            </a:r>
            <a:endParaRPr lang="cs-CZ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16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ana.koudelkova\AppData\Local\Microsoft\Windows\Temporary Internet Files\Content.IE5\Y4HOODR6\MP900341474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2143413" cy="152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ana.koudelkova\AppData\Local\Microsoft\Windows\Temporary Internet Files\Content.IE5\Y4HOODR6\MP900341474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59" y="1001623"/>
            <a:ext cx="2131638" cy="152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jana.koudelkova\AppData\Local\Microsoft\Windows\Temporary Internet Files\Content.IE5\XWB52E8Z\MP9004485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869160"/>
            <a:ext cx="1525479" cy="172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jana.koudelkova\AppData\Local\Microsoft\Windows\Temporary Internet Files\Content.IE5\LH02SIV2\MP90043072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989" y="3140968"/>
            <a:ext cx="1355794" cy="135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C:\Users\jana.koudelkova\AppData\Local\Microsoft\Windows\Temporary Internet Files\Content.IE5\XWB52E8Z\dglxasset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99" y="2685775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Vývojový diagram: spojnice 8"/>
          <p:cNvSpPr/>
          <p:nvPr/>
        </p:nvSpPr>
        <p:spPr>
          <a:xfrm>
            <a:off x="1166634" y="136505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1306488" y="3875221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nice 11"/>
          <p:cNvSpPr/>
          <p:nvPr/>
        </p:nvSpPr>
        <p:spPr>
          <a:xfrm>
            <a:off x="7847710" y="3796199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1634922" y="593670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7806384" y="4882299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3635896" y="360006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2627784" y="286437"/>
            <a:ext cx="7003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accent1"/>
                </a:solidFill>
              </a:rPr>
              <a:t>Where</a:t>
            </a:r>
            <a:r>
              <a:rPr lang="cs-CZ" sz="2400" b="1" dirty="0" smtClean="0">
                <a:solidFill>
                  <a:schemeClr val="accent1"/>
                </a:solidFill>
              </a:rPr>
              <a:t> </a:t>
            </a:r>
            <a:r>
              <a:rPr lang="cs-CZ" sz="2400" b="1" dirty="0" err="1" smtClean="0">
                <a:solidFill>
                  <a:schemeClr val="accent1"/>
                </a:solidFill>
              </a:rPr>
              <a:t>is</a:t>
            </a:r>
            <a:r>
              <a:rPr lang="cs-CZ" sz="2400" b="1" dirty="0" smtClean="0">
                <a:solidFill>
                  <a:schemeClr val="accent1"/>
                </a:solidFill>
              </a:rPr>
              <a:t> </a:t>
            </a:r>
            <a:r>
              <a:rPr lang="cs-CZ" sz="2400" b="1" dirty="0" err="1" smtClean="0">
                <a:solidFill>
                  <a:schemeClr val="accent1"/>
                </a:solidFill>
              </a:rPr>
              <a:t>the</a:t>
            </a:r>
            <a:r>
              <a:rPr lang="cs-CZ" sz="2400" b="1" dirty="0" smtClean="0">
                <a:solidFill>
                  <a:schemeClr val="accent1"/>
                </a:solidFill>
              </a:rPr>
              <a:t> </a:t>
            </a:r>
            <a:r>
              <a:rPr lang="cs-CZ" sz="2400" b="1" dirty="0" err="1" smtClean="0">
                <a:solidFill>
                  <a:schemeClr val="accent1"/>
                </a:solidFill>
              </a:rPr>
              <a:t>ball</a:t>
            </a:r>
            <a:r>
              <a:rPr lang="cs-CZ" sz="2400" b="1" dirty="0" smtClean="0">
                <a:solidFill>
                  <a:schemeClr val="accent1"/>
                </a:solidFill>
              </a:rPr>
              <a:t>? </a:t>
            </a:r>
            <a:r>
              <a:rPr lang="cs-CZ" sz="2400" b="1" i="1" dirty="0" smtClean="0"/>
              <a:t>- řešení</a:t>
            </a:r>
            <a:endParaRPr lang="cs-CZ" sz="2400" b="1" i="1" dirty="0"/>
          </a:p>
        </p:txBody>
      </p:sp>
      <p:pic>
        <p:nvPicPr>
          <p:cNvPr id="1026" name="Picture 2" descr="C:\Users\jana.koudelkova\AppData\Local\Microsoft\Windows\Temporary Internet Files\Content.IE5\LH02SIV2\MC90043382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521" y="81163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Vývojový diagram: spojnice 16"/>
          <p:cNvSpPr/>
          <p:nvPr/>
        </p:nvSpPr>
        <p:spPr>
          <a:xfrm>
            <a:off x="7698686" y="136505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820627" y="1640989"/>
            <a:ext cx="166359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in </a:t>
            </a:r>
            <a:r>
              <a:rPr lang="cs-CZ" b="1" dirty="0" err="1" smtClean="0"/>
              <a:t>the</a:t>
            </a:r>
            <a:r>
              <a:rPr lang="cs-CZ" b="1" dirty="0" smtClean="0"/>
              <a:t> box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on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bed</a:t>
            </a:r>
            <a:endParaRPr lang="cs-CZ" b="1" dirty="0" smtClean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under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table</a:t>
            </a:r>
          </a:p>
          <a:p>
            <a:endParaRPr lang="cs-CZ" b="1" dirty="0"/>
          </a:p>
          <a:p>
            <a:endParaRPr lang="cs-CZ" b="1" dirty="0"/>
          </a:p>
          <a:p>
            <a:r>
              <a:rPr lang="cs-CZ" b="1" dirty="0" smtClean="0"/>
              <a:t>on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chair</a:t>
            </a:r>
            <a:endParaRPr lang="cs-CZ" b="1" dirty="0" smtClean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under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chair</a:t>
            </a:r>
            <a:endParaRPr lang="cs-CZ" b="1" dirty="0" smtClean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on </a:t>
            </a:r>
            <a:r>
              <a:rPr lang="cs-CZ" b="1" dirty="0" err="1" smtClean="0"/>
              <a:t>the</a:t>
            </a:r>
            <a:r>
              <a:rPr lang="cs-CZ" b="1" dirty="0" smtClean="0"/>
              <a:t> table</a:t>
            </a:r>
          </a:p>
        </p:txBody>
      </p:sp>
      <p:cxnSp>
        <p:nvCxnSpPr>
          <p:cNvPr id="3" name="Přímá spojnice se šipkou 2"/>
          <p:cNvCxnSpPr>
            <a:endCxn id="6" idx="1"/>
          </p:cNvCxnSpPr>
          <p:nvPr/>
        </p:nvCxnSpPr>
        <p:spPr>
          <a:xfrm>
            <a:off x="5076056" y="1822252"/>
            <a:ext cx="2232248" cy="39079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5076056" y="2685775"/>
            <a:ext cx="2232248" cy="11330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2627784" y="3600061"/>
            <a:ext cx="1100477" cy="1739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5220072" y="2132856"/>
            <a:ext cx="2088232" cy="21205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 flipV="1">
            <a:off x="1979712" y="4024799"/>
            <a:ext cx="1840915" cy="1086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 flipV="1">
            <a:off x="2627784" y="2420888"/>
            <a:ext cx="1100477" cy="35158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972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ana.koudelkova\AppData\Local\Microsoft\Windows\Temporary Internet Files\Content.IE5\Y4HOODR6\MP900341474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" y="4985006"/>
            <a:ext cx="2031406" cy="144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ana.koudelkova\AppData\Local\Microsoft\Windows\Temporary Internet Files\Content.IE5\Y4HOODR6\MP900341474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77" y="816957"/>
            <a:ext cx="2131638" cy="152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jana.koudelkova\AppData\Local\Microsoft\Windows\Temporary Internet Files\Content.IE5\XWB52E8Z\MP9004485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7" y="4773458"/>
            <a:ext cx="1525479" cy="172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jana.koudelkova\AppData\Local\Microsoft\Windows\Temporary Internet Files\Content.IE5\LH02SIV2\MP90043072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951" y="2864625"/>
            <a:ext cx="1355794" cy="135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C:\Users\jana.koudelkova\AppData\Local\Microsoft\Windows\Temporary Internet Files\Content.IE5\XWB52E8Z\dglxasset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52" y="2839689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635896" y="360006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pic>
        <p:nvPicPr>
          <p:cNvPr id="15" name="Picture 2" descr="C:\Users\jana.koudelkova\AppData\Local\Microsoft\Windows\Temporary Internet Files\Content.IE5\LH02SIV2\MC90043382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694" y="708687"/>
            <a:ext cx="1789124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ana.koudelkova\AppData\Local\Microsoft\Windows\Temporary Internet Files\Content.IE5\UTTENJ66\MP90032108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780" y="3390251"/>
            <a:ext cx="527994" cy="740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a.koudelkova\AppData\Local\Microsoft\Windows\Temporary Internet Files\Content.IE5\Y4HOODR6\MP900405236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5" t="5967" r="23262" b="28661"/>
          <a:stretch/>
        </p:blipFill>
        <p:spPr bwMode="auto">
          <a:xfrm>
            <a:off x="749087" y="1120280"/>
            <a:ext cx="829885" cy="5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ana.koudelkova\AppData\Local\Microsoft\Windows\Temporary Internet Files\Content.IE5\LH02SIV2\MC900281678[1].wmf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1" r="-1698" b="2608"/>
          <a:stretch/>
        </p:blipFill>
        <p:spPr bwMode="auto">
          <a:xfrm>
            <a:off x="593493" y="3055112"/>
            <a:ext cx="694683" cy="73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ana.koudelkova\AppData\Local\Microsoft\Windows\Temporary Internet Files\Content.IE5\Y4HOODR6\MC900441726[1]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11" t="5963" r="14647" b="-987"/>
          <a:stretch/>
        </p:blipFill>
        <p:spPr bwMode="auto">
          <a:xfrm rot="2801649">
            <a:off x="5150346" y="1208424"/>
            <a:ext cx="751902" cy="829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jana.koudelkova\AppData\Local\Microsoft\Windows\Temporary Internet Files\Content.IE5\UTTENJ66\MC90041255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62242">
            <a:off x="1485530" y="5870192"/>
            <a:ext cx="700772" cy="73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jana.koudelkova\AppData\Local\Microsoft\Windows\Temporary Internet Files\Content.IE5\LH02SIV2\MC90001916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730" y="4448581"/>
            <a:ext cx="792088" cy="87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64029" y="165307"/>
            <a:ext cx="7440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Napiš anglicky věty ke každému obrázku: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84273" y="816957"/>
            <a:ext cx="2159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accent1"/>
                </a:solidFill>
              </a:rPr>
              <a:t>Tam je auto na </a:t>
            </a:r>
            <a:r>
              <a:rPr lang="cs-CZ" dirty="0" smtClean="0">
                <a:solidFill>
                  <a:schemeClr val="accent1"/>
                </a:solidFill>
              </a:rPr>
              <a:t>stole.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67272" y="1797959"/>
            <a:ext cx="2464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car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46349" y="3079151"/>
            <a:ext cx="278153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Tam je panenka na židli.</a:t>
            </a:r>
          </a:p>
          <a:p>
            <a:endParaRPr lang="cs-CZ" dirty="0"/>
          </a:p>
          <a:p>
            <a:r>
              <a:rPr lang="cs-CZ" dirty="0" smtClean="0"/>
              <a:t>…………………………</a:t>
            </a:r>
          </a:p>
          <a:p>
            <a:endParaRPr lang="cs-CZ" dirty="0"/>
          </a:p>
          <a:p>
            <a:r>
              <a:rPr lang="cs-CZ" dirty="0" smtClean="0"/>
              <a:t>…………………………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solidFill>
                  <a:schemeClr val="accent1"/>
                </a:solidFill>
              </a:rPr>
              <a:t>Tam je kniha pod stolem.</a:t>
            </a:r>
          </a:p>
          <a:p>
            <a:endParaRPr lang="cs-CZ" dirty="0"/>
          </a:p>
          <a:p>
            <a:r>
              <a:rPr lang="cs-CZ" dirty="0" smtClean="0"/>
              <a:t>…………………………</a:t>
            </a:r>
          </a:p>
          <a:p>
            <a:endParaRPr lang="cs-CZ" dirty="0"/>
          </a:p>
          <a:p>
            <a:r>
              <a:rPr lang="cs-CZ" dirty="0" smtClean="0"/>
              <a:t>…......................................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085828" y="708687"/>
            <a:ext cx="273464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Tam je pero na židli.</a:t>
            </a:r>
          </a:p>
          <a:p>
            <a:endParaRPr lang="cs-CZ" dirty="0" smtClean="0"/>
          </a:p>
          <a:p>
            <a:r>
              <a:rPr lang="cs-CZ" dirty="0" smtClean="0"/>
              <a:t>……………………………</a:t>
            </a:r>
          </a:p>
          <a:p>
            <a:endParaRPr lang="cs-CZ" dirty="0" smtClean="0"/>
          </a:p>
          <a:p>
            <a:r>
              <a:rPr lang="cs-CZ" dirty="0" smtClean="0"/>
              <a:t>……………………………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</a:t>
            </a:r>
            <a:r>
              <a:rPr lang="cs-CZ" dirty="0" smtClean="0">
                <a:solidFill>
                  <a:schemeClr val="accent1"/>
                </a:solidFill>
              </a:rPr>
              <a:t>Tam je medvídek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      na posteli.</a:t>
            </a:r>
          </a:p>
          <a:p>
            <a:endParaRPr lang="cs-CZ" dirty="0" smtClean="0"/>
          </a:p>
          <a:p>
            <a:r>
              <a:rPr lang="cs-CZ" dirty="0" smtClean="0"/>
              <a:t>    …………………………</a:t>
            </a:r>
          </a:p>
          <a:p>
            <a:endParaRPr lang="cs-CZ" dirty="0" smtClean="0"/>
          </a:p>
          <a:p>
            <a:r>
              <a:rPr lang="cs-CZ" dirty="0" smtClean="0"/>
              <a:t>     ……………………....</a:t>
            </a:r>
          </a:p>
          <a:p>
            <a:endParaRPr lang="cs-CZ" dirty="0" smtClean="0"/>
          </a:p>
          <a:p>
            <a:r>
              <a:rPr lang="cs-CZ" dirty="0" smtClean="0"/>
              <a:t>          </a:t>
            </a:r>
          </a:p>
          <a:p>
            <a:r>
              <a:rPr lang="cs-CZ" dirty="0" smtClean="0"/>
              <a:t>      </a:t>
            </a:r>
            <a:r>
              <a:rPr lang="cs-CZ" dirty="0" smtClean="0">
                <a:solidFill>
                  <a:schemeClr val="accent1"/>
                </a:solidFill>
              </a:rPr>
              <a:t>Tam je dinosaurus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       v krabici.</a:t>
            </a:r>
          </a:p>
          <a:p>
            <a:endParaRPr lang="cs-CZ" dirty="0" smtClean="0"/>
          </a:p>
          <a:p>
            <a:r>
              <a:rPr lang="cs-CZ" dirty="0" smtClean="0"/>
              <a:t> …………………………...</a:t>
            </a:r>
          </a:p>
          <a:p>
            <a:endParaRPr lang="cs-CZ" dirty="0" smtClean="0"/>
          </a:p>
          <a:p>
            <a:r>
              <a:rPr lang="cs-CZ" dirty="0" smtClean="0"/>
              <a:t>  …………………………..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0284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ana.koudelkova\AppData\Local\Microsoft\Windows\Temporary Internet Files\Content.IE5\Y4HOODR6\MP900341474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77" y="980003"/>
            <a:ext cx="2131638" cy="152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jana.koudelkova\AppData\Local\Microsoft\Windows\Temporary Internet Files\Content.IE5\XWB52E8Z\MP9004485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7" y="4773458"/>
            <a:ext cx="1525479" cy="172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jana.koudelkova\AppData\Local\Microsoft\Windows\Temporary Internet Files\Content.IE5\LH02SIV2\MP90043072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951" y="2864625"/>
            <a:ext cx="1355794" cy="135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35896" y="360006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pic>
        <p:nvPicPr>
          <p:cNvPr id="6" name="Picture 2" descr="C:\Users\jana.koudelkova\AppData\Local\Microsoft\Windows\Temporary Internet Files\Content.IE5\LH02SIV2\MC90043382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694" y="708687"/>
            <a:ext cx="1789124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jana.koudelkova\AppData\Local\Microsoft\Windows\Temporary Internet Files\Content.IE5\UTTENJ66\MP90032108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780" y="3390251"/>
            <a:ext cx="527994" cy="740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jana.koudelkova\AppData\Local\Microsoft\Windows\Temporary Internet Files\Content.IE5\Y4HOODR6\MP900405236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5" t="5967" r="23262" b="28661"/>
          <a:stretch/>
        </p:blipFill>
        <p:spPr bwMode="auto">
          <a:xfrm>
            <a:off x="749087" y="1236784"/>
            <a:ext cx="829885" cy="5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jana.koudelkova\AppData\Local\Microsoft\Windows\Temporary Internet Files\Content.IE5\Y4HOODR6\MC900441726[1]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11" t="5963" r="14647" b="-987"/>
          <a:stretch/>
        </p:blipFill>
        <p:spPr bwMode="auto">
          <a:xfrm rot="2801649">
            <a:off x="5150346" y="1208424"/>
            <a:ext cx="751902" cy="829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C:\Users\jana.koudelkova\AppData\Local\Microsoft\Windows\Temporary Internet Files\Content.IE5\LH02SIV2\MC90001916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730" y="4448581"/>
            <a:ext cx="792088" cy="87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030883" y="165306"/>
            <a:ext cx="8714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Napiš anglicky věty ke každému obrázku - </a:t>
            </a:r>
            <a:r>
              <a:rPr lang="cs-CZ" sz="2400" b="1" i="1" dirty="0" smtClean="0"/>
              <a:t>řešení</a:t>
            </a:r>
            <a:endParaRPr lang="cs-CZ" sz="2400" b="1" i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467272" y="1797959"/>
            <a:ext cx="2464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There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car on </a:t>
            </a:r>
            <a:r>
              <a:rPr lang="cs-CZ" b="1" dirty="0" err="1" smtClean="0"/>
              <a:t>the</a:t>
            </a:r>
            <a:r>
              <a:rPr lang="cs-CZ" b="1" dirty="0"/>
              <a:t> table.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246349" y="3079151"/>
            <a:ext cx="1838004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doll</a:t>
            </a:r>
            <a:r>
              <a:rPr lang="cs-CZ" b="1" dirty="0" smtClean="0"/>
              <a:t> </a:t>
            </a:r>
          </a:p>
          <a:p>
            <a:endParaRPr lang="cs-CZ" b="1" dirty="0"/>
          </a:p>
          <a:p>
            <a:r>
              <a:rPr lang="cs-CZ" b="1" dirty="0"/>
              <a:t>o</a:t>
            </a:r>
            <a:r>
              <a:rPr lang="cs-CZ" b="1" dirty="0" smtClean="0"/>
              <a:t>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chair</a:t>
            </a:r>
            <a:r>
              <a:rPr lang="cs-CZ" b="1" dirty="0" smtClean="0"/>
              <a:t>.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book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dirty="0" err="1"/>
              <a:t>u</a:t>
            </a:r>
            <a:r>
              <a:rPr lang="cs-CZ" b="1" dirty="0" err="1" smtClean="0"/>
              <a:t>nder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table.</a:t>
            </a:r>
          </a:p>
        </p:txBody>
      </p:sp>
      <p:pic>
        <p:nvPicPr>
          <p:cNvPr id="17" name="Picture 15" descr="C:\Users\jana.koudelkova\AppData\Local\Microsoft\Windows\Temporary Internet Files\Content.IE5\XWB52E8Z\dglxasset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43" y="2671205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jana.koudelkova\AppData\Local\Microsoft\Windows\Temporary Internet Files\Content.IE5\Y4HOODR6\MP900341474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27" y="5011850"/>
            <a:ext cx="2031406" cy="144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6282818" y="1577241"/>
            <a:ext cx="17193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There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pen</a:t>
            </a:r>
            <a:endParaRPr lang="cs-CZ" b="1" dirty="0" smtClean="0"/>
          </a:p>
          <a:p>
            <a:endParaRPr lang="cs-CZ" b="1" dirty="0"/>
          </a:p>
          <a:p>
            <a:r>
              <a:rPr lang="cs-CZ" b="1" dirty="0"/>
              <a:t>o</a:t>
            </a:r>
            <a:r>
              <a:rPr lang="cs-CZ" b="1" dirty="0" smtClean="0"/>
              <a:t>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chair</a:t>
            </a:r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516216" y="3009501"/>
            <a:ext cx="241066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There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teddy-bear</a:t>
            </a:r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on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bed</a:t>
            </a:r>
            <a:r>
              <a:rPr lang="cs-CZ" b="1" dirty="0" smtClean="0"/>
              <a:t>.</a:t>
            </a:r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dinosaur</a:t>
            </a:r>
            <a:endParaRPr lang="cs-CZ" b="1" dirty="0" smtClean="0"/>
          </a:p>
          <a:p>
            <a:endParaRPr lang="cs-CZ" b="1" dirty="0"/>
          </a:p>
          <a:p>
            <a:r>
              <a:rPr lang="cs-CZ" b="1" dirty="0"/>
              <a:t>i</a:t>
            </a:r>
            <a:r>
              <a:rPr lang="cs-CZ" b="1" dirty="0" smtClean="0"/>
              <a:t>n </a:t>
            </a:r>
            <a:r>
              <a:rPr lang="cs-CZ" b="1" dirty="0" err="1" smtClean="0"/>
              <a:t>the</a:t>
            </a:r>
            <a:r>
              <a:rPr lang="cs-CZ" b="1" dirty="0" smtClean="0"/>
              <a:t> box.</a:t>
            </a:r>
            <a:endParaRPr lang="cs-CZ" b="1" dirty="0"/>
          </a:p>
        </p:txBody>
      </p:sp>
      <p:pic>
        <p:nvPicPr>
          <p:cNvPr id="21" name="Picture 8" descr="C:\Users\jana.koudelkova\AppData\Local\Microsoft\Windows\Temporary Internet Files\Content.IE5\LH02SIV2\MC900281678[1].wmf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1" r="-1698" b="2608"/>
          <a:stretch/>
        </p:blipFill>
        <p:spPr bwMode="auto">
          <a:xfrm>
            <a:off x="925554" y="3045306"/>
            <a:ext cx="694683" cy="73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1" descr="C:\Users\jana.koudelkova\AppData\Local\Microsoft\Windows\Temporary Internet Files\Content.IE5\UTTENJ66\MC90041255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62242">
            <a:off x="1485530" y="5870192"/>
            <a:ext cx="700772" cy="73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335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47664" y="2204863"/>
            <a:ext cx="2069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Použité zdroje: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2666529"/>
            <a:ext cx="6026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všech obrázků je galerie Microsoft Office 2010,</a:t>
            </a:r>
          </a:p>
          <a:p>
            <a:r>
              <a:rPr lang="cs-CZ" dirty="0" smtClean="0"/>
              <a:t>vlastník licence ZŠ Jablonec nad Nisou – Mšeno, Mozartova24,</a:t>
            </a:r>
          </a:p>
          <a:p>
            <a:r>
              <a:rPr lang="cs-CZ" dirty="0" smtClean="0"/>
              <a:t>příspěvková organizace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42247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209</TotalTime>
  <Words>214</Words>
  <Application>Microsoft Office PowerPoint</Application>
  <PresentationFormat>Předvádění na obrazovce (4:3)</PresentationFormat>
  <Paragraphs>105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Exekutivní</vt:lpstr>
      <vt:lpstr>Dokument</vt:lpstr>
      <vt:lpstr>Prezentace aplikace PowerPoint</vt:lpstr>
      <vt:lpstr>Where is ……?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Koudelková</dc:creator>
  <cp:lastModifiedBy>Jana Koudelková</cp:lastModifiedBy>
  <cp:revision>18</cp:revision>
  <dcterms:created xsi:type="dcterms:W3CDTF">2014-04-02T18:08:52Z</dcterms:created>
  <dcterms:modified xsi:type="dcterms:W3CDTF">2014-04-08T09:21:41Z</dcterms:modified>
</cp:coreProperties>
</file>