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4" r:id="rId2"/>
    <p:sldId id="256" r:id="rId3"/>
    <p:sldId id="257" r:id="rId4"/>
    <p:sldId id="258" r:id="rId5"/>
    <p:sldId id="260" r:id="rId6"/>
    <p:sldId id="261" r:id="rId7"/>
    <p:sldId id="265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C5D56-678A-4A4A-A2B9-39BE33460A15}" type="datetimeFigureOut">
              <a:rPr lang="cs-CZ" smtClean="0"/>
              <a:t>10. 6. 2014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06F29B-FE47-4863-8A6D-CE208A5EC4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C5D56-678A-4A4A-A2B9-39BE33460A15}" type="datetimeFigureOut">
              <a:rPr lang="cs-CZ" smtClean="0"/>
              <a:t>10. 6. 2014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06F29B-FE47-4863-8A6D-CE208A5EC4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C5D56-678A-4A4A-A2B9-39BE33460A15}" type="datetimeFigureOut">
              <a:rPr lang="cs-CZ" smtClean="0"/>
              <a:t>10. 6. 2014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6F29B-FE47-4863-8A6D-CE208A5EC42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C5D56-678A-4A4A-A2B9-39BE33460A15}" type="datetimeFigureOut">
              <a:rPr lang="cs-CZ" smtClean="0"/>
              <a:t>10. 6. 2014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6F29B-FE47-4863-8A6D-CE208A5EC4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C5D56-678A-4A4A-A2B9-39BE33460A15}" type="datetimeFigureOut">
              <a:rPr lang="cs-CZ" smtClean="0"/>
              <a:t>10. 6. 2014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06F29B-FE47-4863-8A6D-CE208A5EC427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C5D56-678A-4A4A-A2B9-39BE33460A15}" type="datetimeFigureOut">
              <a:rPr lang="cs-CZ" smtClean="0"/>
              <a:t>10. 6. 2014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6F29B-FE47-4863-8A6D-CE208A5EC4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C5D56-678A-4A4A-A2B9-39BE33460A15}" type="datetimeFigureOut">
              <a:rPr lang="cs-CZ" smtClean="0"/>
              <a:t>10. 6. 2014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6F29B-FE47-4863-8A6D-CE208A5EC4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C5D56-678A-4A4A-A2B9-39BE33460A15}" type="datetimeFigureOut">
              <a:rPr lang="cs-CZ" smtClean="0"/>
              <a:t>10. 6. 2014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6F29B-FE47-4863-8A6D-CE208A5EC4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C5D56-678A-4A4A-A2B9-39BE33460A15}" type="datetimeFigureOut">
              <a:rPr lang="cs-CZ" smtClean="0"/>
              <a:t>10. 6. 2014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6F29B-FE47-4863-8A6D-CE208A5EC427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C5D56-678A-4A4A-A2B9-39BE33460A15}" type="datetimeFigureOut">
              <a:rPr lang="cs-CZ" smtClean="0"/>
              <a:t>10. 6. 2014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6F29B-FE47-4863-8A6D-CE208A5EC4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C5D56-678A-4A4A-A2B9-39BE33460A15}" type="datetimeFigureOut">
              <a:rPr lang="cs-CZ" smtClean="0"/>
              <a:t>10. 6. 2014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6F29B-FE47-4863-8A6D-CE208A5EC4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DBC5D56-678A-4A4A-A2B9-39BE33460A15}" type="datetimeFigureOut">
              <a:rPr lang="cs-CZ" smtClean="0"/>
              <a:t>10. 6. 2014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06F29B-FE47-4863-8A6D-CE208A5EC427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emf"/><Relationship Id="rId4" Type="http://schemas.openxmlformats.org/officeDocument/2006/relationships/package" Target="../embeddings/Microsoft_Word_Document1.docx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2594047"/>
              </p:ext>
            </p:extLst>
          </p:nvPr>
        </p:nvGraphicFramePr>
        <p:xfrm>
          <a:off x="1619250" y="130175"/>
          <a:ext cx="5903913" cy="6597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1" name="Dokument" r:id="rId4" imgW="5903260" imgH="6597705" progId="Word.Document.12">
                  <p:embed/>
                </p:oleObj>
              </mc:Choice>
              <mc:Fallback>
                <p:oleObj name="Dokument" r:id="rId4" imgW="5903260" imgH="659770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19250" y="130175"/>
                        <a:ext cx="5903913" cy="65976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043998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Who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who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He </a:t>
            </a:r>
            <a:r>
              <a:rPr lang="cs-CZ" dirty="0" err="1" smtClean="0"/>
              <a:t>is</a:t>
            </a:r>
            <a:r>
              <a:rPr lang="cs-CZ" dirty="0" smtClean="0"/>
              <a:t> ……….</a:t>
            </a:r>
          </a:p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………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50967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jana.koudelkova\AppData\Local\Microsoft\Windows\Temporary Internet Files\Content.IE5\QAJZM2SR\MP90044250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20" y="548680"/>
            <a:ext cx="1872913" cy="2809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jana.koudelkova\AppData\Local\Microsoft\Windows\Temporary Internet Files\Content.IE5\Y4HOODR6\MP90042784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966" y="3927231"/>
            <a:ext cx="1872913" cy="28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jana.koudelkova\AppData\Local\Microsoft\Windows\Temporary Internet Files\Content.IE5\XWB52E8Z\MP90044236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5293" y="424780"/>
            <a:ext cx="1882519" cy="2828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jana.koudelkova\AppData\Local\Microsoft\Windows\Temporary Internet Files\Content.IE5\Y4HOODR6\MP900255461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913937"/>
            <a:ext cx="1771725" cy="2711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604603" y="394692"/>
            <a:ext cx="2171620" cy="64633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 girl.</a:t>
            </a:r>
          </a:p>
          <a:p>
            <a:endParaRPr lang="cs-CZ" dirty="0"/>
          </a:p>
          <a:p>
            <a:r>
              <a:rPr lang="cs-CZ" dirty="0" smtClean="0"/>
              <a:t>He </a:t>
            </a:r>
            <a:r>
              <a:rPr lang="cs-CZ" dirty="0" err="1" smtClean="0"/>
              <a:t>is</a:t>
            </a:r>
            <a:r>
              <a:rPr lang="cs-CZ" dirty="0" smtClean="0"/>
              <a:t> a boy.</a:t>
            </a:r>
          </a:p>
          <a:p>
            <a:endParaRPr lang="cs-CZ" dirty="0"/>
          </a:p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</a:t>
            </a:r>
            <a:r>
              <a:rPr lang="cs-CZ" dirty="0" err="1" smtClean="0"/>
              <a:t>woman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He </a:t>
            </a:r>
            <a:r>
              <a:rPr lang="cs-CZ" dirty="0" err="1" smtClean="0"/>
              <a:t>is</a:t>
            </a:r>
            <a:r>
              <a:rPr lang="cs-CZ" dirty="0" smtClean="0"/>
              <a:t> a man.</a:t>
            </a:r>
          </a:p>
          <a:p>
            <a:endParaRPr lang="cs-CZ" dirty="0"/>
          </a:p>
          <a:p>
            <a:r>
              <a:rPr lang="cs-CZ" dirty="0" err="1" smtClean="0"/>
              <a:t>She</a:t>
            </a:r>
            <a:r>
              <a:rPr lang="cs-CZ" dirty="0" smtClean="0"/>
              <a:t> has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err="1" smtClean="0"/>
              <a:t>glasses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He has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err="1" smtClean="0"/>
              <a:t>black</a:t>
            </a:r>
            <a:r>
              <a:rPr lang="cs-CZ" dirty="0" smtClean="0"/>
              <a:t> </a:t>
            </a:r>
            <a:r>
              <a:rPr lang="cs-CZ" dirty="0" err="1" smtClean="0"/>
              <a:t>hair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He has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err="1" smtClean="0"/>
              <a:t>shorts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err="1" smtClean="0"/>
              <a:t>She</a:t>
            </a:r>
            <a:r>
              <a:rPr lang="cs-CZ" dirty="0" smtClean="0"/>
              <a:t> has </a:t>
            </a:r>
            <a:r>
              <a:rPr lang="cs-CZ" dirty="0" err="1" smtClean="0"/>
              <a:t>got</a:t>
            </a:r>
            <a:r>
              <a:rPr lang="cs-CZ" dirty="0" smtClean="0"/>
              <a:t> a dog.</a:t>
            </a:r>
          </a:p>
          <a:p>
            <a:endParaRPr lang="cs-CZ" dirty="0"/>
          </a:p>
          <a:p>
            <a:r>
              <a:rPr lang="cs-CZ" dirty="0" smtClean="0"/>
              <a:t>He </a:t>
            </a:r>
            <a:r>
              <a:rPr lang="cs-CZ" dirty="0" err="1" smtClean="0"/>
              <a:t>is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street.</a:t>
            </a:r>
          </a:p>
          <a:p>
            <a:endParaRPr lang="cs-CZ" dirty="0"/>
          </a:p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garden.</a:t>
            </a:r>
          </a:p>
          <a:p>
            <a:endParaRPr lang="cs-CZ" dirty="0"/>
          </a:p>
          <a:p>
            <a:r>
              <a:rPr lang="cs-CZ" dirty="0" smtClean="0"/>
              <a:t>He </a:t>
            </a:r>
            <a:r>
              <a:rPr lang="cs-CZ" dirty="0" err="1" smtClean="0"/>
              <a:t>is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park.</a:t>
            </a:r>
          </a:p>
          <a:p>
            <a:endParaRPr lang="cs-CZ" dirty="0"/>
          </a:p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home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149484" y="-36885"/>
            <a:ext cx="48013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Přečti a spoj se správným obrázkem.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7094638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jana.koudelkova\AppData\Local\Microsoft\Windows\Temporary Internet Files\Content.IE5\QAJZM2SR\MP90044250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20" y="548680"/>
            <a:ext cx="1872913" cy="2809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C:\Users\jana.koudelkova\AppData\Local\Microsoft\Windows\Temporary Internet Files\Content.IE5\Y4HOODR6\MP90042784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966" y="3927231"/>
            <a:ext cx="1872913" cy="28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C:\Users\jana.koudelkova\AppData\Local\Microsoft\Windows\Temporary Internet Files\Content.IE5\XWB52E8Z\MP90044236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5293" y="424780"/>
            <a:ext cx="1882519" cy="2828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6" descr="C:\Users\jana.koudelkova\AppData\Local\Microsoft\Windows\Temporary Internet Files\Content.IE5\Y4HOODR6\MP900255461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913937"/>
            <a:ext cx="1771725" cy="2711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604603" y="394692"/>
            <a:ext cx="2171620" cy="64633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 girl.</a:t>
            </a:r>
          </a:p>
          <a:p>
            <a:endParaRPr lang="cs-CZ" dirty="0"/>
          </a:p>
          <a:p>
            <a:r>
              <a:rPr lang="cs-CZ" dirty="0" smtClean="0"/>
              <a:t>He </a:t>
            </a:r>
            <a:r>
              <a:rPr lang="cs-CZ" dirty="0" err="1" smtClean="0"/>
              <a:t>is</a:t>
            </a:r>
            <a:r>
              <a:rPr lang="cs-CZ" dirty="0" smtClean="0"/>
              <a:t> a boy.</a:t>
            </a:r>
          </a:p>
          <a:p>
            <a:endParaRPr lang="cs-CZ" dirty="0"/>
          </a:p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</a:t>
            </a:r>
            <a:r>
              <a:rPr lang="cs-CZ" dirty="0" err="1" smtClean="0"/>
              <a:t>woman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He </a:t>
            </a:r>
            <a:r>
              <a:rPr lang="cs-CZ" dirty="0" err="1" smtClean="0"/>
              <a:t>is</a:t>
            </a:r>
            <a:r>
              <a:rPr lang="cs-CZ" dirty="0" smtClean="0"/>
              <a:t> a man.</a:t>
            </a:r>
          </a:p>
          <a:p>
            <a:endParaRPr lang="cs-CZ" dirty="0"/>
          </a:p>
          <a:p>
            <a:r>
              <a:rPr lang="cs-CZ" dirty="0" err="1" smtClean="0"/>
              <a:t>She</a:t>
            </a:r>
            <a:r>
              <a:rPr lang="cs-CZ" dirty="0" smtClean="0"/>
              <a:t> has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err="1" smtClean="0"/>
              <a:t>glasses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He has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err="1" smtClean="0"/>
              <a:t>black</a:t>
            </a:r>
            <a:r>
              <a:rPr lang="cs-CZ" dirty="0" smtClean="0"/>
              <a:t> </a:t>
            </a:r>
            <a:r>
              <a:rPr lang="cs-CZ" dirty="0" err="1" smtClean="0"/>
              <a:t>hair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He has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err="1" smtClean="0"/>
              <a:t>shorts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err="1" smtClean="0"/>
              <a:t>She</a:t>
            </a:r>
            <a:r>
              <a:rPr lang="cs-CZ" dirty="0" smtClean="0"/>
              <a:t> has </a:t>
            </a:r>
            <a:r>
              <a:rPr lang="cs-CZ" dirty="0" err="1" smtClean="0"/>
              <a:t>got</a:t>
            </a:r>
            <a:r>
              <a:rPr lang="cs-CZ" dirty="0" smtClean="0"/>
              <a:t> a dog.</a:t>
            </a:r>
          </a:p>
          <a:p>
            <a:endParaRPr lang="cs-CZ" dirty="0"/>
          </a:p>
          <a:p>
            <a:r>
              <a:rPr lang="cs-CZ" dirty="0" smtClean="0"/>
              <a:t>He </a:t>
            </a:r>
            <a:r>
              <a:rPr lang="cs-CZ" dirty="0" err="1" smtClean="0"/>
              <a:t>is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street.</a:t>
            </a:r>
          </a:p>
          <a:p>
            <a:endParaRPr lang="cs-CZ" dirty="0"/>
          </a:p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garden.</a:t>
            </a:r>
          </a:p>
          <a:p>
            <a:endParaRPr lang="cs-CZ" dirty="0"/>
          </a:p>
          <a:p>
            <a:r>
              <a:rPr lang="cs-CZ" dirty="0" smtClean="0"/>
              <a:t>He </a:t>
            </a:r>
            <a:r>
              <a:rPr lang="cs-CZ" dirty="0" err="1" smtClean="0"/>
              <a:t>is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park.</a:t>
            </a:r>
          </a:p>
          <a:p>
            <a:endParaRPr lang="cs-CZ" dirty="0"/>
          </a:p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home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783816" y="-33788"/>
            <a:ext cx="57214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/>
              <a:t>Přečti a spoj se správným obrázkem - </a:t>
            </a:r>
            <a:r>
              <a:rPr lang="cs-CZ" sz="2400" b="1" i="1" dirty="0" smtClean="0"/>
              <a:t>řešení</a:t>
            </a:r>
            <a:endParaRPr lang="cs-CZ" sz="2400" b="1" i="1" dirty="0"/>
          </a:p>
        </p:txBody>
      </p:sp>
      <p:cxnSp>
        <p:nvCxnSpPr>
          <p:cNvPr id="9" name="Přímá spojnice se šipkou 8"/>
          <p:cNvCxnSpPr/>
          <p:nvPr/>
        </p:nvCxnSpPr>
        <p:spPr>
          <a:xfrm>
            <a:off x="5004048" y="620688"/>
            <a:ext cx="1891245" cy="37444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H="1">
            <a:off x="2483768" y="1196752"/>
            <a:ext cx="1120835" cy="32403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V="1">
            <a:off x="5508104" y="1628800"/>
            <a:ext cx="1296144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H="1">
            <a:off x="2483768" y="2204864"/>
            <a:ext cx="1120835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V="1">
            <a:off x="5776223" y="2348880"/>
            <a:ext cx="884009" cy="4680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H="1" flipV="1">
            <a:off x="2483768" y="2708920"/>
            <a:ext cx="1120835" cy="64913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 flipH="1">
            <a:off x="2483768" y="3913937"/>
            <a:ext cx="1120835" cy="13559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>
            <a:off x="5580112" y="4437112"/>
            <a:ext cx="1315181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 flipH="1" flipV="1">
            <a:off x="2483768" y="3033485"/>
            <a:ext cx="1120835" cy="190768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 flipV="1">
            <a:off x="5776223" y="5517232"/>
            <a:ext cx="1028025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 flipH="1" flipV="1">
            <a:off x="2555776" y="5877272"/>
            <a:ext cx="1048827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/>
          <p:nvPr/>
        </p:nvCxnSpPr>
        <p:spPr>
          <a:xfrm flipV="1">
            <a:off x="5292080" y="2816932"/>
            <a:ext cx="1512168" cy="38088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99550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 descr="C:\Users\jana.koudelkova\AppData\Local\Microsoft\Windows\Temporary Internet Files\Content.IE5\UTTENJ66\MP90040913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447" y="1124744"/>
            <a:ext cx="1753650" cy="263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jana.koudelkova\AppData\Local\Microsoft\Windows\Temporary Internet Files\Content.IE5\QAJZM2SR\MP90044224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4001834"/>
            <a:ext cx="1765580" cy="2648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509751" y="188640"/>
            <a:ext cx="24112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Napiš anglicky</a:t>
            </a:r>
            <a:r>
              <a:rPr lang="cs-CZ" sz="2800" dirty="0" smtClean="0"/>
              <a:t>: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627784" y="1360999"/>
            <a:ext cx="6681316" cy="48013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Ona je dívka.        </a:t>
            </a:r>
            <a:r>
              <a:rPr lang="cs-CZ" dirty="0" smtClean="0"/>
              <a:t>………………………………………………………………………</a:t>
            </a:r>
          </a:p>
          <a:p>
            <a:endParaRPr lang="cs-CZ" dirty="0"/>
          </a:p>
          <a:p>
            <a:r>
              <a:rPr lang="cs-CZ" dirty="0" smtClean="0"/>
              <a:t>Ona má dlouhé vlasy.    ……………………………………………………………..</a:t>
            </a:r>
          </a:p>
          <a:p>
            <a:endParaRPr lang="cs-CZ" dirty="0"/>
          </a:p>
          <a:p>
            <a:r>
              <a:rPr lang="cs-CZ" dirty="0" smtClean="0"/>
              <a:t>Ona má tašky.    …………………………………………………………………………</a:t>
            </a:r>
          </a:p>
          <a:p>
            <a:endParaRPr lang="cs-CZ" dirty="0"/>
          </a:p>
          <a:p>
            <a:r>
              <a:rPr lang="cs-CZ" dirty="0" smtClean="0"/>
              <a:t>Ona je v obchodě.  </a:t>
            </a:r>
            <a:r>
              <a:rPr lang="cs-CZ" dirty="0" smtClean="0"/>
              <a:t>…………………………………………………………………….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On je chlapec.  …………………………………………………………………..........</a:t>
            </a:r>
          </a:p>
          <a:p>
            <a:endParaRPr lang="cs-CZ" dirty="0"/>
          </a:p>
          <a:p>
            <a:r>
              <a:rPr lang="cs-CZ" dirty="0" smtClean="0"/>
              <a:t>On má brýle.   </a:t>
            </a:r>
            <a:r>
              <a:rPr lang="cs-CZ" dirty="0" smtClean="0"/>
              <a:t>……………………………………………………………………………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On má knihy.  </a:t>
            </a:r>
            <a:r>
              <a:rPr lang="cs-CZ" dirty="0" smtClean="0"/>
              <a:t>…………………………………………………………………………….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On je ve škole.  </a:t>
            </a:r>
            <a:r>
              <a:rPr lang="cs-CZ" dirty="0" smtClean="0"/>
              <a:t>…………………………………………………………………………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408076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jana.koudelkova\AppData\Local\Microsoft\Windows\Temporary Internet Files\Content.IE5\UTTENJ66\MP90040913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447" y="1124744"/>
            <a:ext cx="1753650" cy="263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C:\Users\jana.koudelkova\AppData\Local\Microsoft\Windows\Temporary Internet Files\Content.IE5\QAJZM2SR\MP90044224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4001834"/>
            <a:ext cx="1765580" cy="2648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509751" y="18864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Napiš anglicky</a:t>
            </a:r>
            <a:r>
              <a:rPr lang="cs-CZ" sz="2800" dirty="0" smtClean="0"/>
              <a:t>: </a:t>
            </a:r>
            <a:r>
              <a:rPr lang="cs-CZ" sz="2400" b="1" i="1" dirty="0" smtClean="0"/>
              <a:t>řešení</a:t>
            </a:r>
            <a:endParaRPr lang="cs-CZ" sz="2400" b="1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627784" y="1360999"/>
            <a:ext cx="4450962" cy="48013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Ona je dívka.        </a:t>
            </a:r>
            <a:r>
              <a:rPr lang="cs-CZ" b="1" i="1" dirty="0" err="1" smtClean="0"/>
              <a:t>She</a:t>
            </a:r>
            <a:r>
              <a:rPr lang="cs-CZ" b="1" i="1" dirty="0" smtClean="0"/>
              <a:t> </a:t>
            </a:r>
            <a:r>
              <a:rPr lang="cs-CZ" b="1" i="1" dirty="0" err="1" smtClean="0"/>
              <a:t>is</a:t>
            </a:r>
            <a:r>
              <a:rPr lang="cs-CZ" b="1" i="1" dirty="0" smtClean="0"/>
              <a:t> a girl.</a:t>
            </a:r>
          </a:p>
          <a:p>
            <a:endParaRPr lang="cs-CZ" dirty="0"/>
          </a:p>
          <a:p>
            <a:r>
              <a:rPr lang="cs-CZ" dirty="0" smtClean="0"/>
              <a:t>Ona má dlouhé vlasy.    </a:t>
            </a:r>
            <a:r>
              <a:rPr lang="cs-CZ" b="1" i="1" dirty="0" err="1" smtClean="0"/>
              <a:t>She</a:t>
            </a:r>
            <a:r>
              <a:rPr lang="cs-CZ" b="1" i="1" dirty="0" smtClean="0"/>
              <a:t> has </a:t>
            </a:r>
            <a:r>
              <a:rPr lang="cs-CZ" b="1" i="1" dirty="0" err="1" smtClean="0"/>
              <a:t>got</a:t>
            </a:r>
            <a:r>
              <a:rPr lang="cs-CZ" b="1" i="1" dirty="0" smtClean="0"/>
              <a:t> long </a:t>
            </a:r>
            <a:r>
              <a:rPr lang="cs-CZ" b="1" i="1" dirty="0" err="1" smtClean="0"/>
              <a:t>hair</a:t>
            </a:r>
            <a:r>
              <a:rPr lang="cs-CZ" b="1" i="1" dirty="0" smtClean="0"/>
              <a:t>.</a:t>
            </a:r>
          </a:p>
          <a:p>
            <a:endParaRPr lang="cs-CZ" b="1" dirty="0"/>
          </a:p>
          <a:p>
            <a:r>
              <a:rPr lang="cs-CZ" dirty="0" smtClean="0"/>
              <a:t>Ona má tašky.    </a:t>
            </a:r>
            <a:r>
              <a:rPr lang="cs-CZ" b="1" i="1" dirty="0" err="1" smtClean="0"/>
              <a:t>She</a:t>
            </a:r>
            <a:r>
              <a:rPr lang="cs-CZ" b="1" i="1" dirty="0" smtClean="0"/>
              <a:t> has </a:t>
            </a:r>
            <a:r>
              <a:rPr lang="cs-CZ" b="1" i="1" dirty="0" err="1" smtClean="0"/>
              <a:t>got</a:t>
            </a:r>
            <a:r>
              <a:rPr lang="cs-CZ" b="1" i="1" dirty="0" smtClean="0"/>
              <a:t> </a:t>
            </a:r>
            <a:r>
              <a:rPr lang="cs-CZ" b="1" i="1" dirty="0" err="1" smtClean="0"/>
              <a:t>bags</a:t>
            </a:r>
            <a:r>
              <a:rPr lang="cs-CZ" b="1" i="1" dirty="0" smtClean="0"/>
              <a:t>.</a:t>
            </a:r>
          </a:p>
          <a:p>
            <a:endParaRPr lang="cs-CZ" b="1" dirty="0" smtClean="0"/>
          </a:p>
          <a:p>
            <a:r>
              <a:rPr lang="cs-CZ" dirty="0" smtClean="0"/>
              <a:t>Ona je v obchodě.  </a:t>
            </a:r>
            <a:r>
              <a:rPr lang="cs-CZ" b="1" i="1" dirty="0" err="1" smtClean="0"/>
              <a:t>She</a:t>
            </a:r>
            <a:r>
              <a:rPr lang="cs-CZ" b="1" i="1" dirty="0" smtClean="0"/>
              <a:t> </a:t>
            </a:r>
            <a:r>
              <a:rPr lang="cs-CZ" b="1" i="1" dirty="0" err="1" smtClean="0"/>
              <a:t>is</a:t>
            </a:r>
            <a:r>
              <a:rPr lang="cs-CZ" b="1" i="1" dirty="0" smtClean="0"/>
              <a:t> in </a:t>
            </a:r>
            <a:r>
              <a:rPr lang="cs-CZ" b="1" i="1" dirty="0" err="1" smtClean="0"/>
              <a:t>the</a:t>
            </a:r>
            <a:r>
              <a:rPr lang="cs-CZ" b="1" i="1" dirty="0" smtClean="0"/>
              <a:t> </a:t>
            </a:r>
            <a:r>
              <a:rPr lang="cs-CZ" b="1" i="1" dirty="0" err="1" smtClean="0"/>
              <a:t>shop</a:t>
            </a:r>
            <a:r>
              <a:rPr lang="cs-CZ" b="1" i="1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 </a:t>
            </a:r>
          </a:p>
          <a:p>
            <a:endParaRPr lang="cs-CZ" dirty="0" smtClean="0"/>
          </a:p>
          <a:p>
            <a:r>
              <a:rPr lang="cs-CZ" dirty="0" smtClean="0"/>
              <a:t>On je chlapec. </a:t>
            </a:r>
            <a:r>
              <a:rPr lang="cs-CZ" b="1" i="1" dirty="0" smtClean="0"/>
              <a:t>He </a:t>
            </a:r>
            <a:r>
              <a:rPr lang="cs-CZ" b="1" i="1" dirty="0" err="1" smtClean="0"/>
              <a:t>is</a:t>
            </a:r>
            <a:r>
              <a:rPr lang="cs-CZ" b="1" i="1" dirty="0" smtClean="0"/>
              <a:t> a boy.</a:t>
            </a:r>
          </a:p>
          <a:p>
            <a:endParaRPr lang="cs-CZ" dirty="0"/>
          </a:p>
          <a:p>
            <a:r>
              <a:rPr lang="cs-CZ" dirty="0" smtClean="0"/>
              <a:t>On má brýle.  </a:t>
            </a:r>
            <a:r>
              <a:rPr lang="cs-CZ" b="1" i="1" dirty="0" smtClean="0"/>
              <a:t>He has </a:t>
            </a:r>
            <a:r>
              <a:rPr lang="cs-CZ" b="1" i="1" dirty="0" err="1" smtClean="0"/>
              <a:t>got</a:t>
            </a:r>
            <a:r>
              <a:rPr lang="cs-CZ" b="1" i="1" dirty="0" smtClean="0"/>
              <a:t> </a:t>
            </a:r>
            <a:r>
              <a:rPr lang="cs-CZ" b="1" i="1" dirty="0" err="1" smtClean="0"/>
              <a:t>glasses</a:t>
            </a:r>
            <a:r>
              <a:rPr lang="cs-CZ" b="1" i="1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On má knihy.  </a:t>
            </a:r>
            <a:r>
              <a:rPr lang="cs-CZ" b="1" i="1" dirty="0" smtClean="0"/>
              <a:t>He has </a:t>
            </a:r>
            <a:r>
              <a:rPr lang="cs-CZ" b="1" i="1" dirty="0" err="1" smtClean="0"/>
              <a:t>got</a:t>
            </a:r>
            <a:r>
              <a:rPr lang="cs-CZ" b="1" i="1" dirty="0" smtClean="0"/>
              <a:t> </a:t>
            </a:r>
            <a:r>
              <a:rPr lang="cs-CZ" b="1" i="1" dirty="0" err="1" smtClean="0"/>
              <a:t>books</a:t>
            </a:r>
            <a:r>
              <a:rPr lang="cs-CZ" b="1" i="1" dirty="0" smtClean="0"/>
              <a:t>.</a:t>
            </a:r>
            <a:endParaRPr lang="cs-CZ" i="1" dirty="0" smtClean="0"/>
          </a:p>
          <a:p>
            <a:endParaRPr lang="cs-CZ" dirty="0"/>
          </a:p>
          <a:p>
            <a:r>
              <a:rPr lang="cs-CZ" dirty="0" smtClean="0"/>
              <a:t>On je ve škole.  </a:t>
            </a:r>
            <a:r>
              <a:rPr lang="cs-CZ" b="1" i="1" dirty="0" smtClean="0"/>
              <a:t>He </a:t>
            </a:r>
            <a:r>
              <a:rPr lang="cs-CZ" b="1" i="1" dirty="0" err="1" smtClean="0"/>
              <a:t>is</a:t>
            </a:r>
            <a:r>
              <a:rPr lang="cs-CZ" b="1" i="1" dirty="0" smtClean="0"/>
              <a:t> in </a:t>
            </a:r>
            <a:r>
              <a:rPr lang="cs-CZ" b="1" i="1" dirty="0" err="1" smtClean="0"/>
              <a:t>the</a:t>
            </a:r>
            <a:r>
              <a:rPr lang="cs-CZ" b="1" i="1" dirty="0" smtClean="0"/>
              <a:t> </a:t>
            </a:r>
            <a:r>
              <a:rPr lang="cs-CZ" b="1" i="1" dirty="0" err="1" smtClean="0"/>
              <a:t>school</a:t>
            </a:r>
            <a:r>
              <a:rPr lang="cs-CZ" b="1" i="1" dirty="0" smtClean="0"/>
              <a:t>. </a:t>
            </a:r>
            <a:endParaRPr lang="cs-CZ" b="1" i="1" dirty="0"/>
          </a:p>
        </p:txBody>
      </p:sp>
    </p:spTree>
    <p:extLst>
      <p:ext uri="{BB962C8B-B14F-4D97-AF65-F5344CB8AC3E}">
        <p14:creationId xmlns:p14="http://schemas.microsoft.com/office/powerpoint/2010/main" val="24370283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39498" y="2669087"/>
            <a:ext cx="20692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u="sng" dirty="0" smtClean="0"/>
              <a:t>Použité zdroje:</a:t>
            </a:r>
            <a:endParaRPr lang="cs-CZ" sz="2400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1475656" y="3128193"/>
            <a:ext cx="602658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Zdroj všech obrázků je galerie Microsoft Office 2010,</a:t>
            </a:r>
          </a:p>
          <a:p>
            <a:r>
              <a:rPr lang="cs-CZ" dirty="0" smtClean="0"/>
              <a:t>vlastník licence ZŠ Jablonec nad Nisou – Mšeno, Mozartova24,</a:t>
            </a:r>
          </a:p>
          <a:p>
            <a:r>
              <a:rPr lang="cs-CZ" dirty="0" smtClean="0"/>
              <a:t>příspěvková organizace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166032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77</TotalTime>
  <Words>309</Words>
  <Application>Microsoft Office PowerPoint</Application>
  <PresentationFormat>Předvádění na obrazovce (4:3)</PresentationFormat>
  <Paragraphs>91</Paragraphs>
  <Slides>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Cesta</vt:lpstr>
      <vt:lpstr>Dokument</vt:lpstr>
      <vt:lpstr>Prezentace aplikace PowerPoint</vt:lpstr>
      <vt:lpstr>Who is who?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Who is who?</dc:title>
  <dc:creator>Jana Koudelková</dc:creator>
  <cp:lastModifiedBy>Jana Koudelková</cp:lastModifiedBy>
  <cp:revision>8</cp:revision>
  <dcterms:created xsi:type="dcterms:W3CDTF">2014-06-10T14:03:39Z</dcterms:created>
  <dcterms:modified xsi:type="dcterms:W3CDTF">2014-06-10T15:29:27Z</dcterms:modified>
</cp:coreProperties>
</file>