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6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C4E28-04FC-4199-A829-248682ED44BF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5EF37-0240-49FD-9612-E8EC95FAF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C4E28-04FC-4199-A829-248682ED44BF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5EF37-0240-49FD-9612-E8EC95FAF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C4E28-04FC-4199-A829-248682ED44BF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5EF37-0240-49FD-9612-E8EC95FAF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C4E28-04FC-4199-A829-248682ED44BF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5EF37-0240-49FD-9612-E8EC95FAF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C4E28-04FC-4199-A829-248682ED44BF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5EF37-0240-49FD-9612-E8EC95FAF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C4E28-04FC-4199-A829-248682ED44BF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5EF37-0240-49FD-9612-E8EC95FAF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C4E28-04FC-4199-A829-248682ED44BF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5EF37-0240-49FD-9612-E8EC95FAF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C4E28-04FC-4199-A829-248682ED44BF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5EF37-0240-49FD-9612-E8EC95FAF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C4E28-04FC-4199-A829-248682ED44BF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5EF37-0240-49FD-9612-E8EC95FAF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C4E28-04FC-4199-A829-248682ED44BF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5EF37-0240-49FD-9612-E8EC95FAF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C4E28-04FC-4199-A829-248682ED44BF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5EF37-0240-49FD-9612-E8EC95FAF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C4E28-04FC-4199-A829-248682ED44BF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25EF37-0240-49FD-9612-E8EC95FAF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476375" y="1916113"/>
            <a:ext cx="6400800" cy="10795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projektu školy 	CZ.1.07/1.5.00/34.0963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a název šablony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klíčové aktivity 	III/2 Inovace a zkvalitnění výuky prostřednictvím ICT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materiálu	VY_32_INOVACE_</a:t>
            </a:r>
            <a:r>
              <a:rPr lang="cs-CZ" sz="1200" b="1" dirty="0" err="1" smtClean="0"/>
              <a:t>OdP</a:t>
            </a:r>
            <a:r>
              <a:rPr lang="cs-CZ" sz="1200" b="1" dirty="0" smtClean="0"/>
              <a:t>_S1_06</a:t>
            </a:r>
          </a:p>
        </p:txBody>
      </p:sp>
      <p:pic>
        <p:nvPicPr>
          <p:cNvPr id="27651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250" y="333375"/>
            <a:ext cx="6011863" cy="1470025"/>
          </a:xfrm>
          <a:solidFill>
            <a:srgbClr val="FFFFFF"/>
          </a:solidFill>
        </p:spPr>
      </p:pic>
      <p:sp>
        <p:nvSpPr>
          <p:cNvPr id="27652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Popis výukového materiálu	</a:t>
            </a:r>
            <a:endParaRPr lang="cs-CZ" sz="1200" dirty="0" smtClean="0"/>
          </a:p>
          <a:p>
            <a:r>
              <a:rPr lang="cs-CZ" sz="1200" dirty="0" smtClean="0"/>
              <a:t>Název</a:t>
            </a:r>
            <a:r>
              <a:rPr lang="cs-CZ" sz="1200" dirty="0"/>
              <a:t>:			</a:t>
            </a:r>
            <a:r>
              <a:rPr lang="cs-CZ" sz="1200" dirty="0" smtClean="0"/>
              <a:t>Právní aspekty podnikání v hotelnictví a CR II.</a:t>
            </a:r>
          </a:p>
          <a:p>
            <a:r>
              <a:rPr lang="cs-CZ" sz="1200" dirty="0" smtClean="0"/>
              <a:t>Autor:			Bc. Pavel Lang</a:t>
            </a:r>
          </a:p>
          <a:p>
            <a:r>
              <a:rPr lang="cs-CZ" sz="1200" dirty="0" smtClean="0"/>
              <a:t>Datum</a:t>
            </a:r>
            <a:r>
              <a:rPr lang="cs-CZ" sz="1200" dirty="0"/>
              <a:t>:			23.12.2013 </a:t>
            </a:r>
          </a:p>
          <a:p>
            <a:r>
              <a:rPr lang="cs-CZ" sz="1200" dirty="0"/>
              <a:t>Obor:			a) 65-41-L/01   Gastronomie  (nástavbové studium)</a:t>
            </a:r>
          </a:p>
          <a:p>
            <a:r>
              <a:rPr lang="cs-CZ" sz="1200" dirty="0"/>
              <a:t>			b) 65-41-L/01   Gastronomie</a:t>
            </a:r>
          </a:p>
          <a:p>
            <a:r>
              <a:rPr lang="cs-CZ" sz="1200" dirty="0"/>
              <a:t>Ročník:			a) - 2. ročník a b) - 4. ročník </a:t>
            </a:r>
          </a:p>
          <a:p>
            <a:r>
              <a:rPr lang="cs-CZ" sz="1200" dirty="0"/>
              <a:t>Předmět:			Hotelový provoz</a:t>
            </a:r>
          </a:p>
          <a:p>
            <a:r>
              <a:rPr lang="cs-CZ" sz="1200" dirty="0"/>
              <a:t>Anotace výukového materiálu</a:t>
            </a:r>
          </a:p>
          <a:p>
            <a:endParaRPr lang="cs-CZ" sz="1200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7653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1. Materiál je určen pro výuku předmětu Hotelový provoz </a:t>
            </a:r>
            <a:r>
              <a:rPr lang="cs-CZ" sz="1200" dirty="0" smtClean="0"/>
              <a:t> a </a:t>
            </a:r>
            <a:r>
              <a:rPr lang="cs-CZ" sz="1200" smtClean="0"/>
              <a:t>Cestovní ruch a </a:t>
            </a:r>
            <a:r>
              <a:rPr lang="cs-CZ" sz="1200" dirty="0"/>
              <a:t>je v souladu s ŠVP </a:t>
            </a:r>
          </a:p>
          <a:p>
            <a:r>
              <a:rPr lang="cs-CZ" sz="1200" dirty="0"/>
              <a:t>2. Materiál je prezentován žákům prostřednictvím ICT s výkladem a doplněním při  </a:t>
            </a:r>
          </a:p>
          <a:p>
            <a:r>
              <a:rPr lang="cs-CZ" sz="1200" dirty="0"/>
              <a:t>    současném použití učebnic Moderní řízení hotelového provozu (Ing. J. Beránek a kol., </a:t>
            </a:r>
          </a:p>
          <a:p>
            <a:r>
              <a:rPr lang="cs-CZ" sz="1200" dirty="0"/>
              <a:t>    </a:t>
            </a:r>
            <a:r>
              <a:rPr lang="cs-CZ" sz="1200" dirty="0" err="1"/>
              <a:t>Magconsulting</a:t>
            </a:r>
            <a:r>
              <a:rPr lang="cs-CZ" sz="1200" dirty="0"/>
              <a:t> 2013) a Cestovní ruch pro střední školy a pro veřejnost (D. Drobná a </a:t>
            </a:r>
          </a:p>
          <a:p>
            <a:r>
              <a:rPr lang="cs-CZ" sz="1200" dirty="0"/>
              <a:t>    E. Morávková, </a:t>
            </a:r>
            <a:r>
              <a:rPr lang="cs-CZ" sz="1200" dirty="0" err="1"/>
              <a:t>nakl</a:t>
            </a:r>
            <a:r>
              <a:rPr lang="cs-CZ" sz="1200" dirty="0"/>
              <a:t>. Fortuna Praha 2004)</a:t>
            </a:r>
          </a:p>
          <a:p>
            <a:r>
              <a:rPr lang="cs-CZ" sz="1200" dirty="0"/>
              <a:t>    Součástí materiálu je krátký test s označením odpovědí. Další formou zpětné vazby je </a:t>
            </a:r>
          </a:p>
          <a:p>
            <a:r>
              <a:rPr lang="cs-CZ" sz="1200" dirty="0"/>
              <a:t>    test jako souhrn několika realizovaných materiálů.	</a:t>
            </a:r>
          </a:p>
          <a:p>
            <a:r>
              <a:rPr lang="cs-CZ" sz="1200" dirty="0"/>
              <a:t>    Pro výuku je použit - PC s </a:t>
            </a:r>
            <a:r>
              <a:rPr lang="cs-CZ" sz="1200" dirty="0" err="1"/>
              <a:t>dataprojektorem</a:t>
            </a:r>
            <a:endParaRPr lang="cs-CZ" sz="1200" dirty="0"/>
          </a:p>
          <a:p>
            <a:r>
              <a:rPr lang="cs-CZ" sz="1200" dirty="0"/>
              <a:t>	              - interaktivní tabule</a:t>
            </a:r>
          </a:p>
          <a:p>
            <a:r>
              <a:rPr lang="cs-CZ" sz="1200" dirty="0"/>
              <a:t>	              - interaktivní </a:t>
            </a:r>
            <a:r>
              <a:rPr lang="cs-CZ" sz="1200" dirty="0" err="1"/>
              <a:t>dataprojektor</a:t>
            </a:r>
            <a:endParaRPr lang="cs-CZ" sz="1200" dirty="0"/>
          </a:p>
          <a:p>
            <a:r>
              <a:rPr lang="cs-CZ" sz="1200" dirty="0"/>
              <a:t>  	              - učebnice</a:t>
            </a:r>
          </a:p>
          <a:p>
            <a:r>
              <a:rPr lang="cs-CZ" sz="1200" dirty="0"/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172344"/>
            <a:ext cx="6400800" cy="3120752"/>
          </a:xfrm>
        </p:spPr>
        <p:txBody>
          <a:bodyPr>
            <a:normAutofit fontScale="92500" lnSpcReduction="10000"/>
          </a:bodyPr>
          <a:lstStyle/>
          <a:p>
            <a:r>
              <a:rPr lang="cs-CZ" sz="5400" dirty="0" smtClean="0">
                <a:solidFill>
                  <a:srgbClr val="000099"/>
                </a:solidFill>
              </a:rPr>
              <a:t>Právní aspekty podnikání v hotelnictví a CR</a:t>
            </a:r>
          </a:p>
          <a:p>
            <a:r>
              <a:rPr lang="cs-CZ" sz="5400" dirty="0" smtClean="0">
                <a:solidFill>
                  <a:srgbClr val="000099"/>
                </a:solidFill>
              </a:rPr>
              <a:t>II.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04048" y="558924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Bc. Pavel Lang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4624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000099"/>
                </a:solidFill>
              </a:rPr>
              <a:t>Metrologické orgány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628800"/>
            <a:ext cx="7776864" cy="460851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000099"/>
                </a:solidFill>
              </a:rPr>
              <a:t>Úřad pro technickou normalizaci, metrologii a státní zkušebnictví, Český metrologický institut, Státní metrologický inspektorát, Státní m. střediska – činnost upravena zákonem č. 505/1990 Sb. (v </a:t>
            </a:r>
            <a:r>
              <a:rPr lang="cs-CZ" dirty="0" err="1" smtClean="0">
                <a:solidFill>
                  <a:srgbClr val="000099"/>
                </a:solidFill>
              </a:rPr>
              <a:t>pl</a:t>
            </a:r>
            <a:r>
              <a:rPr lang="cs-CZ" dirty="0" smtClean="0">
                <a:solidFill>
                  <a:srgbClr val="000099"/>
                </a:solidFill>
              </a:rPr>
              <a:t>. znění)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oprávnění: kontrola měřidel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prokazování: služební průkaz nebo pověření vydané ÚNMZ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sankce: pokuta do výše 1 mil. Kč (např. pozměnění nebo poškození úřední nebo kalibrační značky měřidla, použití měřidla, jehož typ nebyl schválen, apod.)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0680" y="620688"/>
            <a:ext cx="522835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rgbClr val="000099"/>
                </a:solidFill>
              </a:rPr>
              <a:t>Státní oblastní archivy</a:t>
            </a:r>
            <a:endParaRPr lang="cs-CZ" sz="4400" dirty="0">
              <a:solidFill>
                <a:srgbClr val="000099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916832"/>
            <a:ext cx="79208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90000"/>
              </a:lnSpc>
              <a:buFontTx/>
              <a:buNone/>
            </a:pPr>
            <a:r>
              <a:rPr lang="cs-CZ" sz="2800" dirty="0" smtClean="0">
                <a:solidFill>
                  <a:srgbClr val="000099"/>
                </a:solidFill>
              </a:rPr>
              <a:t>Kontrola dodržování povinností na úseku archivnictví a výkonu spisové služby stanovené zákonem </a:t>
            </a:r>
            <a:br>
              <a:rPr lang="cs-CZ" sz="2800" dirty="0" smtClean="0">
                <a:solidFill>
                  <a:srgbClr val="000099"/>
                </a:solidFill>
              </a:rPr>
            </a:br>
            <a:r>
              <a:rPr lang="cs-CZ" sz="2800" dirty="0" smtClean="0">
                <a:solidFill>
                  <a:srgbClr val="000099"/>
                </a:solidFill>
              </a:rPr>
              <a:t>č. 499/2004 Sb. (v plném znění)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rgbClr val="000099"/>
                </a:solidFill>
              </a:rPr>
              <a:t>prokazování: oprávnění ke kontrolní činnosti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rgbClr val="000099"/>
                </a:solidFill>
              </a:rPr>
              <a:t>sankce: pokuta do výše 5 tis. Kč (např. neuchovávání dokumentů), do výše 50 tis. Kč (např. nevykonávání spisové služby), do výše 100 tis. Kč (např. nedostatečná péče o archiválii), do výše 250 tis. Kč                         (např. zničení dokumentů bez souhlasu příslušného archivu)</a:t>
            </a:r>
            <a:endParaRPr lang="cs-CZ" sz="2800" dirty="0">
              <a:solidFill>
                <a:srgbClr val="000099"/>
              </a:solidFill>
            </a:endParaRPr>
          </a:p>
        </p:txBody>
      </p:sp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179512" y="149945"/>
            <a:ext cx="2452688" cy="1766887"/>
            <a:chOff x="3996" y="3087"/>
            <a:chExt cx="1545" cy="1113"/>
          </a:xfrm>
        </p:grpSpPr>
        <p:sp>
          <p:nvSpPr>
            <p:cNvPr id="5" name="Freeform 7"/>
            <p:cNvSpPr>
              <a:spLocks/>
            </p:cNvSpPr>
            <p:nvPr/>
          </p:nvSpPr>
          <p:spPr bwMode="auto">
            <a:xfrm>
              <a:off x="4071" y="3824"/>
              <a:ext cx="1152" cy="336"/>
            </a:xfrm>
            <a:custGeom>
              <a:avLst/>
              <a:gdLst/>
              <a:ahLst/>
              <a:cxnLst>
                <a:cxn ang="0">
                  <a:pos x="653" y="240"/>
                </a:cxn>
                <a:cxn ang="0">
                  <a:pos x="690" y="224"/>
                </a:cxn>
                <a:cxn ang="0">
                  <a:pos x="740" y="216"/>
                </a:cxn>
                <a:cxn ang="0">
                  <a:pos x="804" y="316"/>
                </a:cxn>
                <a:cxn ang="0">
                  <a:pos x="907" y="295"/>
                </a:cxn>
                <a:cxn ang="0">
                  <a:pos x="1166" y="256"/>
                </a:cxn>
                <a:cxn ang="0">
                  <a:pos x="1500" y="225"/>
                </a:cxn>
                <a:cxn ang="0">
                  <a:pos x="1832" y="228"/>
                </a:cxn>
                <a:cxn ang="0">
                  <a:pos x="1821" y="197"/>
                </a:cxn>
                <a:cxn ang="0">
                  <a:pos x="1800" y="127"/>
                </a:cxn>
                <a:cxn ang="0">
                  <a:pos x="1779" y="51"/>
                </a:cxn>
                <a:cxn ang="0">
                  <a:pos x="1776" y="4"/>
                </a:cxn>
                <a:cxn ang="0">
                  <a:pos x="1854" y="26"/>
                </a:cxn>
                <a:cxn ang="0">
                  <a:pos x="2025" y="114"/>
                </a:cxn>
                <a:cxn ang="0">
                  <a:pos x="2201" y="217"/>
                </a:cxn>
                <a:cxn ang="0">
                  <a:pos x="2301" y="289"/>
                </a:cxn>
                <a:cxn ang="0">
                  <a:pos x="2303" y="312"/>
                </a:cxn>
                <a:cxn ang="0">
                  <a:pos x="2304" y="366"/>
                </a:cxn>
                <a:cxn ang="0">
                  <a:pos x="2292" y="423"/>
                </a:cxn>
                <a:cxn ang="0">
                  <a:pos x="2258" y="458"/>
                </a:cxn>
                <a:cxn ang="0">
                  <a:pos x="2145" y="465"/>
                </a:cxn>
                <a:cxn ang="0">
                  <a:pos x="1948" y="465"/>
                </a:cxn>
                <a:cxn ang="0">
                  <a:pos x="1729" y="461"/>
                </a:cxn>
                <a:cxn ang="0">
                  <a:pos x="1551" y="461"/>
                </a:cxn>
                <a:cxn ang="0">
                  <a:pos x="1359" y="470"/>
                </a:cxn>
                <a:cxn ang="0">
                  <a:pos x="1116" y="490"/>
                </a:cxn>
                <a:cxn ang="0">
                  <a:pos x="906" y="510"/>
                </a:cxn>
                <a:cxn ang="0">
                  <a:pos x="817" y="519"/>
                </a:cxn>
                <a:cxn ang="0">
                  <a:pos x="804" y="537"/>
                </a:cxn>
                <a:cxn ang="0">
                  <a:pos x="767" y="567"/>
                </a:cxn>
                <a:cxn ang="0">
                  <a:pos x="711" y="579"/>
                </a:cxn>
                <a:cxn ang="0">
                  <a:pos x="641" y="541"/>
                </a:cxn>
                <a:cxn ang="0">
                  <a:pos x="582" y="547"/>
                </a:cxn>
                <a:cxn ang="0">
                  <a:pos x="433" y="568"/>
                </a:cxn>
                <a:cxn ang="0">
                  <a:pos x="234" y="608"/>
                </a:cxn>
                <a:cxn ang="0">
                  <a:pos x="27" y="673"/>
                </a:cxn>
                <a:cxn ang="0">
                  <a:pos x="20" y="646"/>
                </a:cxn>
                <a:cxn ang="0">
                  <a:pos x="10" y="587"/>
                </a:cxn>
                <a:cxn ang="0">
                  <a:pos x="2" y="524"/>
                </a:cxn>
                <a:cxn ang="0">
                  <a:pos x="4" y="488"/>
                </a:cxn>
                <a:cxn ang="0">
                  <a:pos x="78" y="452"/>
                </a:cxn>
                <a:cxn ang="0">
                  <a:pos x="234" y="396"/>
                </a:cxn>
                <a:cxn ang="0">
                  <a:pos x="395" y="342"/>
                </a:cxn>
                <a:cxn ang="0">
                  <a:pos x="487" y="320"/>
                </a:cxn>
                <a:cxn ang="0">
                  <a:pos x="526" y="319"/>
                </a:cxn>
                <a:cxn ang="0">
                  <a:pos x="576" y="318"/>
                </a:cxn>
                <a:cxn ang="0">
                  <a:pos x="617" y="316"/>
                </a:cxn>
                <a:cxn ang="0">
                  <a:pos x="636" y="316"/>
                </a:cxn>
              </a:cxnLst>
              <a:rect l="0" t="0" r="r" b="b"/>
              <a:pathLst>
                <a:path w="2304" h="673">
                  <a:moveTo>
                    <a:pt x="638" y="254"/>
                  </a:moveTo>
                  <a:lnTo>
                    <a:pt x="640" y="250"/>
                  </a:lnTo>
                  <a:lnTo>
                    <a:pt x="648" y="243"/>
                  </a:lnTo>
                  <a:lnTo>
                    <a:pt x="653" y="240"/>
                  </a:lnTo>
                  <a:lnTo>
                    <a:pt x="661" y="235"/>
                  </a:lnTo>
                  <a:lnTo>
                    <a:pt x="669" y="231"/>
                  </a:lnTo>
                  <a:lnTo>
                    <a:pt x="680" y="228"/>
                  </a:lnTo>
                  <a:lnTo>
                    <a:pt x="690" y="224"/>
                  </a:lnTo>
                  <a:lnTo>
                    <a:pt x="703" y="220"/>
                  </a:lnTo>
                  <a:lnTo>
                    <a:pt x="715" y="217"/>
                  </a:lnTo>
                  <a:lnTo>
                    <a:pt x="729" y="217"/>
                  </a:lnTo>
                  <a:lnTo>
                    <a:pt x="740" y="216"/>
                  </a:lnTo>
                  <a:lnTo>
                    <a:pt x="755" y="217"/>
                  </a:lnTo>
                  <a:lnTo>
                    <a:pt x="771" y="219"/>
                  </a:lnTo>
                  <a:lnTo>
                    <a:pt x="787" y="226"/>
                  </a:lnTo>
                  <a:lnTo>
                    <a:pt x="804" y="316"/>
                  </a:lnTo>
                  <a:lnTo>
                    <a:pt x="810" y="313"/>
                  </a:lnTo>
                  <a:lnTo>
                    <a:pt x="830" y="309"/>
                  </a:lnTo>
                  <a:lnTo>
                    <a:pt x="863" y="303"/>
                  </a:lnTo>
                  <a:lnTo>
                    <a:pt x="907" y="295"/>
                  </a:lnTo>
                  <a:lnTo>
                    <a:pt x="959" y="285"/>
                  </a:lnTo>
                  <a:lnTo>
                    <a:pt x="1022" y="276"/>
                  </a:lnTo>
                  <a:lnTo>
                    <a:pt x="1091" y="267"/>
                  </a:lnTo>
                  <a:lnTo>
                    <a:pt x="1166" y="256"/>
                  </a:lnTo>
                  <a:lnTo>
                    <a:pt x="1245" y="247"/>
                  </a:lnTo>
                  <a:lnTo>
                    <a:pt x="1328" y="238"/>
                  </a:lnTo>
                  <a:lnTo>
                    <a:pt x="1412" y="229"/>
                  </a:lnTo>
                  <a:lnTo>
                    <a:pt x="1500" y="225"/>
                  </a:lnTo>
                  <a:lnTo>
                    <a:pt x="1585" y="220"/>
                  </a:lnTo>
                  <a:lnTo>
                    <a:pt x="1671" y="219"/>
                  </a:lnTo>
                  <a:lnTo>
                    <a:pt x="1754" y="221"/>
                  </a:lnTo>
                  <a:lnTo>
                    <a:pt x="1832" y="228"/>
                  </a:lnTo>
                  <a:lnTo>
                    <a:pt x="1831" y="225"/>
                  </a:lnTo>
                  <a:lnTo>
                    <a:pt x="1829" y="218"/>
                  </a:lnTo>
                  <a:lnTo>
                    <a:pt x="1825" y="209"/>
                  </a:lnTo>
                  <a:lnTo>
                    <a:pt x="1821" y="197"/>
                  </a:lnTo>
                  <a:lnTo>
                    <a:pt x="1817" y="181"/>
                  </a:lnTo>
                  <a:lnTo>
                    <a:pt x="1811" y="165"/>
                  </a:lnTo>
                  <a:lnTo>
                    <a:pt x="1805" y="146"/>
                  </a:lnTo>
                  <a:lnTo>
                    <a:pt x="1800" y="127"/>
                  </a:lnTo>
                  <a:lnTo>
                    <a:pt x="1793" y="107"/>
                  </a:lnTo>
                  <a:lnTo>
                    <a:pt x="1789" y="88"/>
                  </a:lnTo>
                  <a:lnTo>
                    <a:pt x="1783" y="69"/>
                  </a:lnTo>
                  <a:lnTo>
                    <a:pt x="1779" y="51"/>
                  </a:lnTo>
                  <a:lnTo>
                    <a:pt x="1777" y="35"/>
                  </a:lnTo>
                  <a:lnTo>
                    <a:pt x="1775" y="22"/>
                  </a:lnTo>
                  <a:lnTo>
                    <a:pt x="1775" y="11"/>
                  </a:lnTo>
                  <a:lnTo>
                    <a:pt x="1776" y="4"/>
                  </a:lnTo>
                  <a:lnTo>
                    <a:pt x="1782" y="0"/>
                  </a:lnTo>
                  <a:lnTo>
                    <a:pt x="1798" y="4"/>
                  </a:lnTo>
                  <a:lnTo>
                    <a:pt x="1822" y="12"/>
                  </a:lnTo>
                  <a:lnTo>
                    <a:pt x="1854" y="26"/>
                  </a:lnTo>
                  <a:lnTo>
                    <a:pt x="1892" y="43"/>
                  </a:lnTo>
                  <a:lnTo>
                    <a:pt x="1933" y="64"/>
                  </a:lnTo>
                  <a:lnTo>
                    <a:pt x="1977" y="88"/>
                  </a:lnTo>
                  <a:lnTo>
                    <a:pt x="2025" y="114"/>
                  </a:lnTo>
                  <a:lnTo>
                    <a:pt x="2070" y="140"/>
                  </a:lnTo>
                  <a:lnTo>
                    <a:pt x="2117" y="165"/>
                  </a:lnTo>
                  <a:lnTo>
                    <a:pt x="2160" y="191"/>
                  </a:lnTo>
                  <a:lnTo>
                    <a:pt x="2201" y="217"/>
                  </a:lnTo>
                  <a:lnTo>
                    <a:pt x="2235" y="239"/>
                  </a:lnTo>
                  <a:lnTo>
                    <a:pt x="2265" y="259"/>
                  </a:lnTo>
                  <a:lnTo>
                    <a:pt x="2287" y="275"/>
                  </a:lnTo>
                  <a:lnTo>
                    <a:pt x="2301" y="289"/>
                  </a:lnTo>
                  <a:lnTo>
                    <a:pt x="2301" y="290"/>
                  </a:lnTo>
                  <a:lnTo>
                    <a:pt x="2301" y="295"/>
                  </a:lnTo>
                  <a:lnTo>
                    <a:pt x="2302" y="302"/>
                  </a:lnTo>
                  <a:lnTo>
                    <a:pt x="2303" y="312"/>
                  </a:lnTo>
                  <a:lnTo>
                    <a:pt x="2303" y="323"/>
                  </a:lnTo>
                  <a:lnTo>
                    <a:pt x="2304" y="335"/>
                  </a:lnTo>
                  <a:lnTo>
                    <a:pt x="2304" y="349"/>
                  </a:lnTo>
                  <a:lnTo>
                    <a:pt x="2304" y="366"/>
                  </a:lnTo>
                  <a:lnTo>
                    <a:pt x="2302" y="380"/>
                  </a:lnTo>
                  <a:lnTo>
                    <a:pt x="2299" y="395"/>
                  </a:lnTo>
                  <a:lnTo>
                    <a:pt x="2297" y="409"/>
                  </a:lnTo>
                  <a:lnTo>
                    <a:pt x="2292" y="423"/>
                  </a:lnTo>
                  <a:lnTo>
                    <a:pt x="2284" y="434"/>
                  </a:lnTo>
                  <a:lnTo>
                    <a:pt x="2277" y="444"/>
                  </a:lnTo>
                  <a:lnTo>
                    <a:pt x="2268" y="451"/>
                  </a:lnTo>
                  <a:lnTo>
                    <a:pt x="2258" y="458"/>
                  </a:lnTo>
                  <a:lnTo>
                    <a:pt x="2239" y="460"/>
                  </a:lnTo>
                  <a:lnTo>
                    <a:pt x="2215" y="461"/>
                  </a:lnTo>
                  <a:lnTo>
                    <a:pt x="2183" y="462"/>
                  </a:lnTo>
                  <a:lnTo>
                    <a:pt x="2145" y="465"/>
                  </a:lnTo>
                  <a:lnTo>
                    <a:pt x="2099" y="465"/>
                  </a:lnTo>
                  <a:lnTo>
                    <a:pt x="2053" y="465"/>
                  </a:lnTo>
                  <a:lnTo>
                    <a:pt x="2002" y="465"/>
                  </a:lnTo>
                  <a:lnTo>
                    <a:pt x="1948" y="465"/>
                  </a:lnTo>
                  <a:lnTo>
                    <a:pt x="1892" y="462"/>
                  </a:lnTo>
                  <a:lnTo>
                    <a:pt x="1838" y="462"/>
                  </a:lnTo>
                  <a:lnTo>
                    <a:pt x="1782" y="461"/>
                  </a:lnTo>
                  <a:lnTo>
                    <a:pt x="1729" y="461"/>
                  </a:lnTo>
                  <a:lnTo>
                    <a:pt x="1678" y="460"/>
                  </a:lnTo>
                  <a:lnTo>
                    <a:pt x="1632" y="460"/>
                  </a:lnTo>
                  <a:lnTo>
                    <a:pt x="1589" y="460"/>
                  </a:lnTo>
                  <a:lnTo>
                    <a:pt x="1551" y="461"/>
                  </a:lnTo>
                  <a:lnTo>
                    <a:pt x="1512" y="461"/>
                  </a:lnTo>
                  <a:lnTo>
                    <a:pt x="1466" y="462"/>
                  </a:lnTo>
                  <a:lnTo>
                    <a:pt x="1414" y="466"/>
                  </a:lnTo>
                  <a:lnTo>
                    <a:pt x="1359" y="470"/>
                  </a:lnTo>
                  <a:lnTo>
                    <a:pt x="1298" y="474"/>
                  </a:lnTo>
                  <a:lnTo>
                    <a:pt x="1237" y="479"/>
                  </a:lnTo>
                  <a:lnTo>
                    <a:pt x="1176" y="484"/>
                  </a:lnTo>
                  <a:lnTo>
                    <a:pt x="1116" y="490"/>
                  </a:lnTo>
                  <a:lnTo>
                    <a:pt x="1057" y="495"/>
                  </a:lnTo>
                  <a:lnTo>
                    <a:pt x="1001" y="500"/>
                  </a:lnTo>
                  <a:lnTo>
                    <a:pt x="950" y="504"/>
                  </a:lnTo>
                  <a:lnTo>
                    <a:pt x="906" y="510"/>
                  </a:lnTo>
                  <a:lnTo>
                    <a:pt x="868" y="512"/>
                  </a:lnTo>
                  <a:lnTo>
                    <a:pt x="842" y="516"/>
                  </a:lnTo>
                  <a:lnTo>
                    <a:pt x="823" y="518"/>
                  </a:lnTo>
                  <a:lnTo>
                    <a:pt x="817" y="519"/>
                  </a:lnTo>
                  <a:lnTo>
                    <a:pt x="816" y="519"/>
                  </a:lnTo>
                  <a:lnTo>
                    <a:pt x="814" y="524"/>
                  </a:lnTo>
                  <a:lnTo>
                    <a:pt x="809" y="529"/>
                  </a:lnTo>
                  <a:lnTo>
                    <a:pt x="804" y="537"/>
                  </a:lnTo>
                  <a:lnTo>
                    <a:pt x="796" y="543"/>
                  </a:lnTo>
                  <a:lnTo>
                    <a:pt x="788" y="551"/>
                  </a:lnTo>
                  <a:lnTo>
                    <a:pt x="778" y="559"/>
                  </a:lnTo>
                  <a:lnTo>
                    <a:pt x="767" y="567"/>
                  </a:lnTo>
                  <a:lnTo>
                    <a:pt x="754" y="573"/>
                  </a:lnTo>
                  <a:lnTo>
                    <a:pt x="740" y="576"/>
                  </a:lnTo>
                  <a:lnTo>
                    <a:pt x="726" y="579"/>
                  </a:lnTo>
                  <a:lnTo>
                    <a:pt x="711" y="579"/>
                  </a:lnTo>
                  <a:lnTo>
                    <a:pt x="694" y="575"/>
                  </a:lnTo>
                  <a:lnTo>
                    <a:pt x="678" y="568"/>
                  </a:lnTo>
                  <a:lnTo>
                    <a:pt x="659" y="557"/>
                  </a:lnTo>
                  <a:lnTo>
                    <a:pt x="641" y="541"/>
                  </a:lnTo>
                  <a:lnTo>
                    <a:pt x="637" y="541"/>
                  </a:lnTo>
                  <a:lnTo>
                    <a:pt x="626" y="543"/>
                  </a:lnTo>
                  <a:lnTo>
                    <a:pt x="607" y="544"/>
                  </a:lnTo>
                  <a:lnTo>
                    <a:pt x="582" y="547"/>
                  </a:lnTo>
                  <a:lnTo>
                    <a:pt x="552" y="550"/>
                  </a:lnTo>
                  <a:lnTo>
                    <a:pt x="516" y="554"/>
                  </a:lnTo>
                  <a:lnTo>
                    <a:pt x="476" y="561"/>
                  </a:lnTo>
                  <a:lnTo>
                    <a:pt x="433" y="568"/>
                  </a:lnTo>
                  <a:lnTo>
                    <a:pt x="385" y="575"/>
                  </a:lnTo>
                  <a:lnTo>
                    <a:pt x="337" y="584"/>
                  </a:lnTo>
                  <a:lnTo>
                    <a:pt x="285" y="595"/>
                  </a:lnTo>
                  <a:lnTo>
                    <a:pt x="234" y="608"/>
                  </a:lnTo>
                  <a:lnTo>
                    <a:pt x="181" y="621"/>
                  </a:lnTo>
                  <a:lnTo>
                    <a:pt x="128" y="637"/>
                  </a:lnTo>
                  <a:lnTo>
                    <a:pt x="77" y="653"/>
                  </a:lnTo>
                  <a:lnTo>
                    <a:pt x="27" y="673"/>
                  </a:lnTo>
                  <a:lnTo>
                    <a:pt x="26" y="671"/>
                  </a:lnTo>
                  <a:lnTo>
                    <a:pt x="25" y="666"/>
                  </a:lnTo>
                  <a:lnTo>
                    <a:pt x="22" y="655"/>
                  </a:lnTo>
                  <a:lnTo>
                    <a:pt x="20" y="646"/>
                  </a:lnTo>
                  <a:lnTo>
                    <a:pt x="18" y="632"/>
                  </a:lnTo>
                  <a:lnTo>
                    <a:pt x="15" y="618"/>
                  </a:lnTo>
                  <a:lnTo>
                    <a:pt x="12" y="602"/>
                  </a:lnTo>
                  <a:lnTo>
                    <a:pt x="10" y="587"/>
                  </a:lnTo>
                  <a:lnTo>
                    <a:pt x="7" y="569"/>
                  </a:lnTo>
                  <a:lnTo>
                    <a:pt x="5" y="553"/>
                  </a:lnTo>
                  <a:lnTo>
                    <a:pt x="3" y="538"/>
                  </a:lnTo>
                  <a:lnTo>
                    <a:pt x="2" y="524"/>
                  </a:lnTo>
                  <a:lnTo>
                    <a:pt x="0" y="510"/>
                  </a:lnTo>
                  <a:lnTo>
                    <a:pt x="0" y="500"/>
                  </a:lnTo>
                  <a:lnTo>
                    <a:pt x="0" y="493"/>
                  </a:lnTo>
                  <a:lnTo>
                    <a:pt x="4" y="488"/>
                  </a:lnTo>
                  <a:lnTo>
                    <a:pt x="10" y="482"/>
                  </a:lnTo>
                  <a:lnTo>
                    <a:pt x="26" y="474"/>
                  </a:lnTo>
                  <a:lnTo>
                    <a:pt x="48" y="463"/>
                  </a:lnTo>
                  <a:lnTo>
                    <a:pt x="78" y="452"/>
                  </a:lnTo>
                  <a:lnTo>
                    <a:pt x="112" y="438"/>
                  </a:lnTo>
                  <a:lnTo>
                    <a:pt x="149" y="424"/>
                  </a:lnTo>
                  <a:lnTo>
                    <a:pt x="190" y="409"/>
                  </a:lnTo>
                  <a:lnTo>
                    <a:pt x="234" y="396"/>
                  </a:lnTo>
                  <a:lnTo>
                    <a:pt x="275" y="380"/>
                  </a:lnTo>
                  <a:lnTo>
                    <a:pt x="317" y="366"/>
                  </a:lnTo>
                  <a:lnTo>
                    <a:pt x="358" y="353"/>
                  </a:lnTo>
                  <a:lnTo>
                    <a:pt x="395" y="342"/>
                  </a:lnTo>
                  <a:lnTo>
                    <a:pt x="425" y="332"/>
                  </a:lnTo>
                  <a:lnTo>
                    <a:pt x="453" y="325"/>
                  </a:lnTo>
                  <a:lnTo>
                    <a:pt x="474" y="320"/>
                  </a:lnTo>
                  <a:lnTo>
                    <a:pt x="487" y="320"/>
                  </a:lnTo>
                  <a:lnTo>
                    <a:pt x="494" y="319"/>
                  </a:lnTo>
                  <a:lnTo>
                    <a:pt x="503" y="319"/>
                  </a:lnTo>
                  <a:lnTo>
                    <a:pt x="515" y="319"/>
                  </a:lnTo>
                  <a:lnTo>
                    <a:pt x="526" y="319"/>
                  </a:lnTo>
                  <a:lnTo>
                    <a:pt x="538" y="318"/>
                  </a:lnTo>
                  <a:lnTo>
                    <a:pt x="551" y="318"/>
                  </a:lnTo>
                  <a:lnTo>
                    <a:pt x="564" y="318"/>
                  </a:lnTo>
                  <a:lnTo>
                    <a:pt x="576" y="318"/>
                  </a:lnTo>
                  <a:lnTo>
                    <a:pt x="587" y="317"/>
                  </a:lnTo>
                  <a:lnTo>
                    <a:pt x="598" y="317"/>
                  </a:lnTo>
                  <a:lnTo>
                    <a:pt x="608" y="316"/>
                  </a:lnTo>
                  <a:lnTo>
                    <a:pt x="617" y="316"/>
                  </a:lnTo>
                  <a:lnTo>
                    <a:pt x="624" y="316"/>
                  </a:lnTo>
                  <a:lnTo>
                    <a:pt x="630" y="316"/>
                  </a:lnTo>
                  <a:lnTo>
                    <a:pt x="633" y="316"/>
                  </a:lnTo>
                  <a:lnTo>
                    <a:pt x="636" y="316"/>
                  </a:lnTo>
                  <a:lnTo>
                    <a:pt x="638" y="254"/>
                  </a:lnTo>
                  <a:lnTo>
                    <a:pt x="638" y="254"/>
                  </a:lnTo>
                  <a:close/>
                </a:path>
              </a:pathLst>
            </a:custGeom>
            <a:solidFill>
              <a:srgbClr val="B80B0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8"/>
            <p:cNvSpPr>
              <a:spLocks/>
            </p:cNvSpPr>
            <p:nvPr/>
          </p:nvSpPr>
          <p:spPr bwMode="auto">
            <a:xfrm>
              <a:off x="4359" y="3597"/>
              <a:ext cx="73" cy="140"/>
            </a:xfrm>
            <a:custGeom>
              <a:avLst/>
              <a:gdLst/>
              <a:ahLst/>
              <a:cxnLst>
                <a:cxn ang="0">
                  <a:pos x="0" y="25"/>
                </a:cxn>
                <a:cxn ang="0">
                  <a:pos x="0" y="22"/>
                </a:cxn>
                <a:cxn ang="0">
                  <a:pos x="7" y="19"/>
                </a:cxn>
                <a:cxn ang="0">
                  <a:pos x="12" y="15"/>
                </a:cxn>
                <a:cxn ang="0">
                  <a:pos x="18" y="14"/>
                </a:cxn>
                <a:cxn ang="0">
                  <a:pos x="24" y="12"/>
                </a:cxn>
                <a:cxn ang="0">
                  <a:pos x="32" y="10"/>
                </a:cxn>
                <a:cxn ang="0">
                  <a:pos x="39" y="6"/>
                </a:cxn>
                <a:cxn ang="0">
                  <a:pos x="49" y="4"/>
                </a:cxn>
                <a:cxn ang="0">
                  <a:pos x="57" y="3"/>
                </a:cxn>
                <a:cxn ang="0">
                  <a:pos x="69" y="1"/>
                </a:cxn>
                <a:cxn ang="0">
                  <a:pos x="78" y="0"/>
                </a:cxn>
                <a:cxn ang="0">
                  <a:pos x="91" y="0"/>
                </a:cxn>
                <a:cxn ang="0">
                  <a:pos x="103" y="0"/>
                </a:cxn>
                <a:cxn ang="0">
                  <a:pos x="117" y="3"/>
                </a:cxn>
                <a:cxn ang="0">
                  <a:pos x="146" y="266"/>
                </a:cxn>
                <a:cxn ang="0">
                  <a:pos x="141" y="265"/>
                </a:cxn>
                <a:cxn ang="0">
                  <a:pos x="133" y="263"/>
                </a:cxn>
                <a:cxn ang="0">
                  <a:pos x="126" y="262"/>
                </a:cxn>
                <a:cxn ang="0">
                  <a:pos x="120" y="262"/>
                </a:cxn>
                <a:cxn ang="0">
                  <a:pos x="113" y="262"/>
                </a:cxn>
                <a:cxn ang="0">
                  <a:pos x="105" y="263"/>
                </a:cxn>
                <a:cxn ang="0">
                  <a:pos x="96" y="263"/>
                </a:cxn>
                <a:cxn ang="0">
                  <a:pos x="87" y="263"/>
                </a:cxn>
                <a:cxn ang="0">
                  <a:pos x="76" y="265"/>
                </a:cxn>
                <a:cxn ang="0">
                  <a:pos x="68" y="267"/>
                </a:cxn>
                <a:cxn ang="0">
                  <a:pos x="59" y="269"/>
                </a:cxn>
                <a:cxn ang="0">
                  <a:pos x="49" y="273"/>
                </a:cxn>
                <a:cxn ang="0">
                  <a:pos x="40" y="275"/>
                </a:cxn>
                <a:cxn ang="0">
                  <a:pos x="34" y="281"/>
                </a:cxn>
                <a:cxn ang="0">
                  <a:pos x="0" y="25"/>
                </a:cxn>
                <a:cxn ang="0">
                  <a:pos x="0" y="25"/>
                </a:cxn>
              </a:cxnLst>
              <a:rect l="0" t="0" r="r" b="b"/>
              <a:pathLst>
                <a:path w="146" h="281">
                  <a:moveTo>
                    <a:pt x="0" y="25"/>
                  </a:moveTo>
                  <a:lnTo>
                    <a:pt x="0" y="22"/>
                  </a:lnTo>
                  <a:lnTo>
                    <a:pt x="7" y="19"/>
                  </a:lnTo>
                  <a:lnTo>
                    <a:pt x="12" y="15"/>
                  </a:lnTo>
                  <a:lnTo>
                    <a:pt x="18" y="14"/>
                  </a:lnTo>
                  <a:lnTo>
                    <a:pt x="24" y="12"/>
                  </a:lnTo>
                  <a:lnTo>
                    <a:pt x="32" y="10"/>
                  </a:lnTo>
                  <a:lnTo>
                    <a:pt x="39" y="6"/>
                  </a:lnTo>
                  <a:lnTo>
                    <a:pt x="49" y="4"/>
                  </a:lnTo>
                  <a:lnTo>
                    <a:pt x="57" y="3"/>
                  </a:lnTo>
                  <a:lnTo>
                    <a:pt x="69" y="1"/>
                  </a:lnTo>
                  <a:lnTo>
                    <a:pt x="78" y="0"/>
                  </a:lnTo>
                  <a:lnTo>
                    <a:pt x="91" y="0"/>
                  </a:lnTo>
                  <a:lnTo>
                    <a:pt x="103" y="0"/>
                  </a:lnTo>
                  <a:lnTo>
                    <a:pt x="117" y="3"/>
                  </a:lnTo>
                  <a:lnTo>
                    <a:pt x="146" y="266"/>
                  </a:lnTo>
                  <a:lnTo>
                    <a:pt x="141" y="265"/>
                  </a:lnTo>
                  <a:lnTo>
                    <a:pt x="133" y="263"/>
                  </a:lnTo>
                  <a:lnTo>
                    <a:pt x="126" y="262"/>
                  </a:lnTo>
                  <a:lnTo>
                    <a:pt x="120" y="262"/>
                  </a:lnTo>
                  <a:lnTo>
                    <a:pt x="113" y="262"/>
                  </a:lnTo>
                  <a:lnTo>
                    <a:pt x="105" y="263"/>
                  </a:lnTo>
                  <a:lnTo>
                    <a:pt x="96" y="263"/>
                  </a:lnTo>
                  <a:lnTo>
                    <a:pt x="87" y="263"/>
                  </a:lnTo>
                  <a:lnTo>
                    <a:pt x="76" y="265"/>
                  </a:lnTo>
                  <a:lnTo>
                    <a:pt x="68" y="267"/>
                  </a:lnTo>
                  <a:lnTo>
                    <a:pt x="59" y="269"/>
                  </a:lnTo>
                  <a:lnTo>
                    <a:pt x="49" y="273"/>
                  </a:lnTo>
                  <a:lnTo>
                    <a:pt x="40" y="275"/>
                  </a:lnTo>
                  <a:lnTo>
                    <a:pt x="34" y="281"/>
                  </a:lnTo>
                  <a:lnTo>
                    <a:pt x="0" y="25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B80B0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9"/>
            <p:cNvSpPr>
              <a:spLocks/>
            </p:cNvSpPr>
            <p:nvPr/>
          </p:nvSpPr>
          <p:spPr bwMode="auto">
            <a:xfrm>
              <a:off x="4359" y="3609"/>
              <a:ext cx="35" cy="128"/>
            </a:xfrm>
            <a:custGeom>
              <a:avLst/>
              <a:gdLst/>
              <a:ahLst/>
              <a:cxnLst>
                <a:cxn ang="0">
                  <a:pos x="50" y="0"/>
                </a:cxn>
                <a:cxn ang="0">
                  <a:pos x="69" y="245"/>
                </a:cxn>
                <a:cxn ang="0">
                  <a:pos x="34" y="256"/>
                </a:cxn>
                <a:cxn ang="0">
                  <a:pos x="0" y="0"/>
                </a:cxn>
                <a:cxn ang="0">
                  <a:pos x="50" y="0"/>
                </a:cxn>
                <a:cxn ang="0">
                  <a:pos x="50" y="0"/>
                </a:cxn>
              </a:cxnLst>
              <a:rect l="0" t="0" r="r" b="b"/>
              <a:pathLst>
                <a:path w="69" h="256">
                  <a:moveTo>
                    <a:pt x="50" y="0"/>
                  </a:moveTo>
                  <a:lnTo>
                    <a:pt x="69" y="245"/>
                  </a:lnTo>
                  <a:lnTo>
                    <a:pt x="34" y="256"/>
                  </a:lnTo>
                  <a:lnTo>
                    <a:pt x="0" y="0"/>
                  </a:lnTo>
                  <a:lnTo>
                    <a:pt x="50" y="0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80010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Freeform 10"/>
            <p:cNvSpPr>
              <a:spLocks/>
            </p:cNvSpPr>
            <p:nvPr/>
          </p:nvSpPr>
          <p:spPr bwMode="auto">
            <a:xfrm>
              <a:off x="4838" y="3990"/>
              <a:ext cx="380" cy="70"/>
            </a:xfrm>
            <a:custGeom>
              <a:avLst/>
              <a:gdLst/>
              <a:ahLst/>
              <a:cxnLst>
                <a:cxn ang="0">
                  <a:pos x="757" y="64"/>
                </a:cxn>
                <a:cxn ang="0">
                  <a:pos x="753" y="62"/>
                </a:cxn>
                <a:cxn ang="0">
                  <a:pos x="742" y="59"/>
                </a:cxn>
                <a:cxn ang="0">
                  <a:pos x="724" y="55"/>
                </a:cxn>
                <a:cxn ang="0">
                  <a:pos x="700" y="51"/>
                </a:cxn>
                <a:cxn ang="0">
                  <a:pos x="670" y="45"/>
                </a:cxn>
                <a:cxn ang="0">
                  <a:pos x="634" y="40"/>
                </a:cxn>
                <a:cxn ang="0">
                  <a:pos x="592" y="34"/>
                </a:cxn>
                <a:cxn ang="0">
                  <a:pos x="546" y="28"/>
                </a:cxn>
                <a:cxn ang="0">
                  <a:pos x="491" y="22"/>
                </a:cxn>
                <a:cxn ang="0">
                  <a:pos x="434" y="15"/>
                </a:cxn>
                <a:cxn ang="0">
                  <a:pos x="371" y="9"/>
                </a:cxn>
                <a:cxn ang="0">
                  <a:pos x="306" y="6"/>
                </a:cxn>
                <a:cxn ang="0">
                  <a:pos x="234" y="1"/>
                </a:cxn>
                <a:cxn ang="0">
                  <a:pos x="159" y="0"/>
                </a:cxn>
                <a:cxn ang="0">
                  <a:pos x="80" y="0"/>
                </a:cxn>
                <a:cxn ang="0">
                  <a:pos x="0" y="1"/>
                </a:cxn>
                <a:cxn ang="0">
                  <a:pos x="5" y="1"/>
                </a:cxn>
                <a:cxn ang="0">
                  <a:pos x="20" y="2"/>
                </a:cxn>
                <a:cxn ang="0">
                  <a:pos x="44" y="5"/>
                </a:cxn>
                <a:cxn ang="0">
                  <a:pos x="77" y="9"/>
                </a:cxn>
                <a:cxn ang="0">
                  <a:pos x="115" y="13"/>
                </a:cxn>
                <a:cxn ang="0">
                  <a:pos x="159" y="20"/>
                </a:cxn>
                <a:cxn ang="0">
                  <a:pos x="207" y="26"/>
                </a:cxn>
                <a:cxn ang="0">
                  <a:pos x="260" y="34"/>
                </a:cxn>
                <a:cxn ang="0">
                  <a:pos x="313" y="41"/>
                </a:cxn>
                <a:cxn ang="0">
                  <a:pos x="368" y="50"/>
                </a:cxn>
                <a:cxn ang="0">
                  <a:pos x="420" y="61"/>
                </a:cxn>
                <a:cxn ang="0">
                  <a:pos x="475" y="72"/>
                </a:cxn>
                <a:cxn ang="0">
                  <a:pos x="524" y="83"/>
                </a:cxn>
                <a:cxn ang="0">
                  <a:pos x="571" y="97"/>
                </a:cxn>
                <a:cxn ang="0">
                  <a:pos x="611" y="109"/>
                </a:cxn>
                <a:cxn ang="0">
                  <a:pos x="648" y="125"/>
                </a:cxn>
                <a:cxn ang="0">
                  <a:pos x="648" y="126"/>
                </a:cxn>
                <a:cxn ang="0">
                  <a:pos x="652" y="128"/>
                </a:cxn>
                <a:cxn ang="0">
                  <a:pos x="657" y="133"/>
                </a:cxn>
                <a:cxn ang="0">
                  <a:pos x="666" y="137"/>
                </a:cxn>
                <a:cxn ang="0">
                  <a:pos x="669" y="139"/>
                </a:cxn>
                <a:cxn ang="0">
                  <a:pos x="675" y="140"/>
                </a:cxn>
                <a:cxn ang="0">
                  <a:pos x="681" y="139"/>
                </a:cxn>
                <a:cxn ang="0">
                  <a:pos x="688" y="139"/>
                </a:cxn>
                <a:cxn ang="0">
                  <a:pos x="695" y="136"/>
                </a:cxn>
                <a:cxn ang="0">
                  <a:pos x="703" y="134"/>
                </a:cxn>
                <a:cxn ang="0">
                  <a:pos x="712" y="129"/>
                </a:cxn>
                <a:cxn ang="0">
                  <a:pos x="723" y="125"/>
                </a:cxn>
                <a:cxn ang="0">
                  <a:pos x="731" y="116"/>
                </a:cxn>
                <a:cxn ang="0">
                  <a:pos x="738" y="111"/>
                </a:cxn>
                <a:cxn ang="0">
                  <a:pos x="744" y="104"/>
                </a:cxn>
                <a:cxn ang="0">
                  <a:pos x="749" y="99"/>
                </a:cxn>
                <a:cxn ang="0">
                  <a:pos x="756" y="89"/>
                </a:cxn>
                <a:cxn ang="0">
                  <a:pos x="760" y="79"/>
                </a:cxn>
                <a:cxn ang="0">
                  <a:pos x="760" y="72"/>
                </a:cxn>
                <a:cxn ang="0">
                  <a:pos x="759" y="66"/>
                </a:cxn>
                <a:cxn ang="0">
                  <a:pos x="757" y="64"/>
                </a:cxn>
                <a:cxn ang="0">
                  <a:pos x="757" y="64"/>
                </a:cxn>
              </a:cxnLst>
              <a:rect l="0" t="0" r="r" b="b"/>
              <a:pathLst>
                <a:path w="760" h="140">
                  <a:moveTo>
                    <a:pt x="757" y="64"/>
                  </a:moveTo>
                  <a:lnTo>
                    <a:pt x="753" y="62"/>
                  </a:lnTo>
                  <a:lnTo>
                    <a:pt x="742" y="59"/>
                  </a:lnTo>
                  <a:lnTo>
                    <a:pt x="724" y="55"/>
                  </a:lnTo>
                  <a:lnTo>
                    <a:pt x="700" y="51"/>
                  </a:lnTo>
                  <a:lnTo>
                    <a:pt x="670" y="45"/>
                  </a:lnTo>
                  <a:lnTo>
                    <a:pt x="634" y="40"/>
                  </a:lnTo>
                  <a:lnTo>
                    <a:pt x="592" y="34"/>
                  </a:lnTo>
                  <a:lnTo>
                    <a:pt x="546" y="28"/>
                  </a:lnTo>
                  <a:lnTo>
                    <a:pt x="491" y="22"/>
                  </a:lnTo>
                  <a:lnTo>
                    <a:pt x="434" y="15"/>
                  </a:lnTo>
                  <a:lnTo>
                    <a:pt x="371" y="9"/>
                  </a:lnTo>
                  <a:lnTo>
                    <a:pt x="306" y="6"/>
                  </a:lnTo>
                  <a:lnTo>
                    <a:pt x="234" y="1"/>
                  </a:lnTo>
                  <a:lnTo>
                    <a:pt x="159" y="0"/>
                  </a:lnTo>
                  <a:lnTo>
                    <a:pt x="80" y="0"/>
                  </a:lnTo>
                  <a:lnTo>
                    <a:pt x="0" y="1"/>
                  </a:lnTo>
                  <a:lnTo>
                    <a:pt x="5" y="1"/>
                  </a:lnTo>
                  <a:lnTo>
                    <a:pt x="20" y="2"/>
                  </a:lnTo>
                  <a:lnTo>
                    <a:pt x="44" y="5"/>
                  </a:lnTo>
                  <a:lnTo>
                    <a:pt x="77" y="9"/>
                  </a:lnTo>
                  <a:lnTo>
                    <a:pt x="115" y="13"/>
                  </a:lnTo>
                  <a:lnTo>
                    <a:pt x="159" y="20"/>
                  </a:lnTo>
                  <a:lnTo>
                    <a:pt x="207" y="26"/>
                  </a:lnTo>
                  <a:lnTo>
                    <a:pt x="260" y="34"/>
                  </a:lnTo>
                  <a:lnTo>
                    <a:pt x="313" y="41"/>
                  </a:lnTo>
                  <a:lnTo>
                    <a:pt x="368" y="50"/>
                  </a:lnTo>
                  <a:lnTo>
                    <a:pt x="420" y="61"/>
                  </a:lnTo>
                  <a:lnTo>
                    <a:pt x="475" y="72"/>
                  </a:lnTo>
                  <a:lnTo>
                    <a:pt x="524" y="83"/>
                  </a:lnTo>
                  <a:lnTo>
                    <a:pt x="571" y="97"/>
                  </a:lnTo>
                  <a:lnTo>
                    <a:pt x="611" y="109"/>
                  </a:lnTo>
                  <a:lnTo>
                    <a:pt x="648" y="125"/>
                  </a:lnTo>
                  <a:lnTo>
                    <a:pt x="648" y="126"/>
                  </a:lnTo>
                  <a:lnTo>
                    <a:pt x="652" y="128"/>
                  </a:lnTo>
                  <a:lnTo>
                    <a:pt x="657" y="133"/>
                  </a:lnTo>
                  <a:lnTo>
                    <a:pt x="666" y="137"/>
                  </a:lnTo>
                  <a:lnTo>
                    <a:pt x="669" y="139"/>
                  </a:lnTo>
                  <a:lnTo>
                    <a:pt x="675" y="140"/>
                  </a:lnTo>
                  <a:lnTo>
                    <a:pt x="681" y="139"/>
                  </a:lnTo>
                  <a:lnTo>
                    <a:pt x="688" y="139"/>
                  </a:lnTo>
                  <a:lnTo>
                    <a:pt x="695" y="136"/>
                  </a:lnTo>
                  <a:lnTo>
                    <a:pt x="703" y="134"/>
                  </a:lnTo>
                  <a:lnTo>
                    <a:pt x="712" y="129"/>
                  </a:lnTo>
                  <a:lnTo>
                    <a:pt x="723" y="125"/>
                  </a:lnTo>
                  <a:lnTo>
                    <a:pt x="731" y="116"/>
                  </a:lnTo>
                  <a:lnTo>
                    <a:pt x="738" y="111"/>
                  </a:lnTo>
                  <a:lnTo>
                    <a:pt x="744" y="104"/>
                  </a:lnTo>
                  <a:lnTo>
                    <a:pt x="749" y="99"/>
                  </a:lnTo>
                  <a:lnTo>
                    <a:pt x="756" y="89"/>
                  </a:lnTo>
                  <a:lnTo>
                    <a:pt x="760" y="79"/>
                  </a:lnTo>
                  <a:lnTo>
                    <a:pt x="760" y="72"/>
                  </a:lnTo>
                  <a:lnTo>
                    <a:pt x="759" y="66"/>
                  </a:lnTo>
                  <a:lnTo>
                    <a:pt x="757" y="64"/>
                  </a:lnTo>
                  <a:lnTo>
                    <a:pt x="757" y="64"/>
                  </a:lnTo>
                  <a:close/>
                </a:path>
              </a:pathLst>
            </a:custGeom>
            <a:solidFill>
              <a:srgbClr val="D4572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auto">
            <a:xfrm>
              <a:off x="4000" y="3107"/>
              <a:ext cx="1242" cy="693"/>
            </a:xfrm>
            <a:custGeom>
              <a:avLst/>
              <a:gdLst/>
              <a:ahLst/>
              <a:cxnLst>
                <a:cxn ang="0">
                  <a:pos x="657" y="573"/>
                </a:cxn>
                <a:cxn ang="0">
                  <a:pos x="650" y="528"/>
                </a:cxn>
                <a:cxn ang="0">
                  <a:pos x="637" y="472"/>
                </a:cxn>
                <a:cxn ang="0">
                  <a:pos x="621" y="431"/>
                </a:cxn>
                <a:cxn ang="0">
                  <a:pos x="565" y="413"/>
                </a:cxn>
                <a:cxn ang="0">
                  <a:pos x="422" y="407"/>
                </a:cxn>
                <a:cxn ang="0">
                  <a:pos x="249" y="411"/>
                </a:cxn>
                <a:cxn ang="0">
                  <a:pos x="108" y="430"/>
                </a:cxn>
                <a:cxn ang="0">
                  <a:pos x="37" y="422"/>
                </a:cxn>
                <a:cxn ang="0">
                  <a:pos x="7" y="325"/>
                </a:cxn>
                <a:cxn ang="0">
                  <a:pos x="0" y="204"/>
                </a:cxn>
                <a:cxn ang="0">
                  <a:pos x="2" y="128"/>
                </a:cxn>
                <a:cxn ang="0">
                  <a:pos x="50" y="125"/>
                </a:cxn>
                <a:cxn ang="0">
                  <a:pos x="223" y="135"/>
                </a:cxn>
                <a:cxn ang="0">
                  <a:pos x="436" y="160"/>
                </a:cxn>
                <a:cxn ang="0">
                  <a:pos x="602" y="207"/>
                </a:cxn>
                <a:cxn ang="0">
                  <a:pos x="635" y="216"/>
                </a:cxn>
                <a:cxn ang="0">
                  <a:pos x="670" y="197"/>
                </a:cxn>
                <a:cxn ang="0">
                  <a:pos x="720" y="182"/>
                </a:cxn>
                <a:cxn ang="0">
                  <a:pos x="771" y="196"/>
                </a:cxn>
                <a:cxn ang="0">
                  <a:pos x="799" y="196"/>
                </a:cxn>
                <a:cxn ang="0">
                  <a:pos x="884" y="159"/>
                </a:cxn>
                <a:cxn ang="0">
                  <a:pos x="1069" y="106"/>
                </a:cxn>
                <a:cxn ang="0">
                  <a:pos x="1385" y="50"/>
                </a:cxn>
                <a:cxn ang="0">
                  <a:pos x="1763" y="7"/>
                </a:cxn>
                <a:cxn ang="0">
                  <a:pos x="1996" y="3"/>
                </a:cxn>
                <a:cxn ang="0">
                  <a:pos x="2118" y="33"/>
                </a:cxn>
                <a:cxn ang="0">
                  <a:pos x="2172" y="97"/>
                </a:cxn>
                <a:cxn ang="0">
                  <a:pos x="2200" y="199"/>
                </a:cxn>
                <a:cxn ang="0">
                  <a:pos x="2218" y="334"/>
                </a:cxn>
                <a:cxn ang="0">
                  <a:pos x="2227" y="460"/>
                </a:cxn>
                <a:cxn ang="0">
                  <a:pos x="2230" y="531"/>
                </a:cxn>
                <a:cxn ang="0">
                  <a:pos x="2466" y="578"/>
                </a:cxn>
                <a:cxn ang="0">
                  <a:pos x="2453" y="673"/>
                </a:cxn>
                <a:cxn ang="0">
                  <a:pos x="2446" y="819"/>
                </a:cxn>
                <a:cxn ang="0">
                  <a:pos x="2462" y="970"/>
                </a:cxn>
                <a:cxn ang="0">
                  <a:pos x="2474" y="1041"/>
                </a:cxn>
                <a:cxn ang="0">
                  <a:pos x="2451" y="1062"/>
                </a:cxn>
                <a:cxn ang="0">
                  <a:pos x="2402" y="1086"/>
                </a:cxn>
                <a:cxn ang="0">
                  <a:pos x="2323" y="1107"/>
                </a:cxn>
                <a:cxn ang="0">
                  <a:pos x="2323" y="1371"/>
                </a:cxn>
                <a:cxn ang="0">
                  <a:pos x="2266" y="1329"/>
                </a:cxn>
                <a:cxn ang="0">
                  <a:pos x="2149" y="1261"/>
                </a:cxn>
                <a:cxn ang="0">
                  <a:pos x="1966" y="1183"/>
                </a:cxn>
                <a:cxn ang="0">
                  <a:pos x="1813" y="251"/>
                </a:cxn>
                <a:cxn ang="0">
                  <a:pos x="1731" y="234"/>
                </a:cxn>
                <a:cxn ang="0">
                  <a:pos x="1525" y="234"/>
                </a:cxn>
                <a:cxn ang="0">
                  <a:pos x="1168" y="292"/>
                </a:cxn>
                <a:cxn ang="0">
                  <a:pos x="800" y="590"/>
                </a:cxn>
                <a:cxn ang="0">
                  <a:pos x="777" y="583"/>
                </a:cxn>
                <a:cxn ang="0">
                  <a:pos x="752" y="578"/>
                </a:cxn>
                <a:cxn ang="0">
                  <a:pos x="726" y="576"/>
                </a:cxn>
                <a:cxn ang="0">
                  <a:pos x="699" y="578"/>
                </a:cxn>
                <a:cxn ang="0">
                  <a:pos x="678" y="581"/>
                </a:cxn>
                <a:cxn ang="0">
                  <a:pos x="659" y="586"/>
                </a:cxn>
              </a:cxnLst>
              <a:rect l="0" t="0" r="r" b="b"/>
              <a:pathLst>
                <a:path w="2483" h="1388">
                  <a:moveTo>
                    <a:pt x="659" y="586"/>
                  </a:moveTo>
                  <a:lnTo>
                    <a:pt x="658" y="585"/>
                  </a:lnTo>
                  <a:lnTo>
                    <a:pt x="658" y="580"/>
                  </a:lnTo>
                  <a:lnTo>
                    <a:pt x="657" y="573"/>
                  </a:lnTo>
                  <a:lnTo>
                    <a:pt x="656" y="564"/>
                  </a:lnTo>
                  <a:lnTo>
                    <a:pt x="655" y="552"/>
                  </a:lnTo>
                  <a:lnTo>
                    <a:pt x="652" y="540"/>
                  </a:lnTo>
                  <a:lnTo>
                    <a:pt x="650" y="528"/>
                  </a:lnTo>
                  <a:lnTo>
                    <a:pt x="648" y="515"/>
                  </a:lnTo>
                  <a:lnTo>
                    <a:pt x="643" y="500"/>
                  </a:lnTo>
                  <a:lnTo>
                    <a:pt x="641" y="486"/>
                  </a:lnTo>
                  <a:lnTo>
                    <a:pt x="637" y="472"/>
                  </a:lnTo>
                  <a:lnTo>
                    <a:pt x="634" y="460"/>
                  </a:lnTo>
                  <a:lnTo>
                    <a:pt x="629" y="447"/>
                  </a:lnTo>
                  <a:lnTo>
                    <a:pt x="626" y="439"/>
                  </a:lnTo>
                  <a:lnTo>
                    <a:pt x="621" y="431"/>
                  </a:lnTo>
                  <a:lnTo>
                    <a:pt x="617" y="426"/>
                  </a:lnTo>
                  <a:lnTo>
                    <a:pt x="607" y="420"/>
                  </a:lnTo>
                  <a:lnTo>
                    <a:pt x="591" y="417"/>
                  </a:lnTo>
                  <a:lnTo>
                    <a:pt x="565" y="413"/>
                  </a:lnTo>
                  <a:lnTo>
                    <a:pt x="537" y="411"/>
                  </a:lnTo>
                  <a:lnTo>
                    <a:pt x="502" y="408"/>
                  </a:lnTo>
                  <a:lnTo>
                    <a:pt x="464" y="408"/>
                  </a:lnTo>
                  <a:lnTo>
                    <a:pt x="422" y="407"/>
                  </a:lnTo>
                  <a:lnTo>
                    <a:pt x="380" y="408"/>
                  </a:lnTo>
                  <a:lnTo>
                    <a:pt x="336" y="408"/>
                  </a:lnTo>
                  <a:lnTo>
                    <a:pt x="292" y="409"/>
                  </a:lnTo>
                  <a:lnTo>
                    <a:pt x="249" y="411"/>
                  </a:lnTo>
                  <a:lnTo>
                    <a:pt x="208" y="416"/>
                  </a:lnTo>
                  <a:lnTo>
                    <a:pt x="169" y="419"/>
                  </a:lnTo>
                  <a:lnTo>
                    <a:pt x="136" y="424"/>
                  </a:lnTo>
                  <a:lnTo>
                    <a:pt x="108" y="430"/>
                  </a:lnTo>
                  <a:lnTo>
                    <a:pt x="86" y="437"/>
                  </a:lnTo>
                  <a:lnTo>
                    <a:pt x="67" y="439"/>
                  </a:lnTo>
                  <a:lnTo>
                    <a:pt x="51" y="433"/>
                  </a:lnTo>
                  <a:lnTo>
                    <a:pt x="37" y="422"/>
                  </a:lnTo>
                  <a:lnTo>
                    <a:pt x="28" y="404"/>
                  </a:lnTo>
                  <a:lnTo>
                    <a:pt x="18" y="381"/>
                  </a:lnTo>
                  <a:lnTo>
                    <a:pt x="11" y="354"/>
                  </a:lnTo>
                  <a:lnTo>
                    <a:pt x="7" y="325"/>
                  </a:lnTo>
                  <a:lnTo>
                    <a:pt x="4" y="295"/>
                  </a:lnTo>
                  <a:lnTo>
                    <a:pt x="1" y="263"/>
                  </a:lnTo>
                  <a:lnTo>
                    <a:pt x="0" y="233"/>
                  </a:lnTo>
                  <a:lnTo>
                    <a:pt x="0" y="204"/>
                  </a:lnTo>
                  <a:lnTo>
                    <a:pt x="0" y="178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2" y="128"/>
                  </a:lnTo>
                  <a:lnTo>
                    <a:pt x="3" y="125"/>
                  </a:lnTo>
                  <a:lnTo>
                    <a:pt x="9" y="125"/>
                  </a:lnTo>
                  <a:lnTo>
                    <a:pt x="24" y="125"/>
                  </a:lnTo>
                  <a:lnTo>
                    <a:pt x="50" y="125"/>
                  </a:lnTo>
                  <a:lnTo>
                    <a:pt x="85" y="127"/>
                  </a:lnTo>
                  <a:lnTo>
                    <a:pt x="125" y="128"/>
                  </a:lnTo>
                  <a:lnTo>
                    <a:pt x="173" y="132"/>
                  </a:lnTo>
                  <a:lnTo>
                    <a:pt x="223" y="135"/>
                  </a:lnTo>
                  <a:lnTo>
                    <a:pt x="276" y="140"/>
                  </a:lnTo>
                  <a:lnTo>
                    <a:pt x="330" y="145"/>
                  </a:lnTo>
                  <a:lnTo>
                    <a:pt x="385" y="152"/>
                  </a:lnTo>
                  <a:lnTo>
                    <a:pt x="436" y="160"/>
                  </a:lnTo>
                  <a:lnTo>
                    <a:pt x="486" y="169"/>
                  </a:lnTo>
                  <a:lnTo>
                    <a:pt x="530" y="180"/>
                  </a:lnTo>
                  <a:lnTo>
                    <a:pt x="570" y="192"/>
                  </a:lnTo>
                  <a:lnTo>
                    <a:pt x="602" y="207"/>
                  </a:lnTo>
                  <a:lnTo>
                    <a:pt x="627" y="225"/>
                  </a:lnTo>
                  <a:lnTo>
                    <a:pt x="627" y="223"/>
                  </a:lnTo>
                  <a:lnTo>
                    <a:pt x="629" y="220"/>
                  </a:lnTo>
                  <a:lnTo>
                    <a:pt x="635" y="216"/>
                  </a:lnTo>
                  <a:lnTo>
                    <a:pt x="642" y="213"/>
                  </a:lnTo>
                  <a:lnTo>
                    <a:pt x="650" y="207"/>
                  </a:lnTo>
                  <a:lnTo>
                    <a:pt x="659" y="202"/>
                  </a:lnTo>
                  <a:lnTo>
                    <a:pt x="670" y="197"/>
                  </a:lnTo>
                  <a:lnTo>
                    <a:pt x="683" y="192"/>
                  </a:lnTo>
                  <a:lnTo>
                    <a:pt x="694" y="188"/>
                  </a:lnTo>
                  <a:lnTo>
                    <a:pt x="707" y="184"/>
                  </a:lnTo>
                  <a:lnTo>
                    <a:pt x="720" y="182"/>
                  </a:lnTo>
                  <a:lnTo>
                    <a:pt x="734" y="183"/>
                  </a:lnTo>
                  <a:lnTo>
                    <a:pt x="747" y="185"/>
                  </a:lnTo>
                  <a:lnTo>
                    <a:pt x="759" y="189"/>
                  </a:lnTo>
                  <a:lnTo>
                    <a:pt x="771" y="196"/>
                  </a:lnTo>
                  <a:lnTo>
                    <a:pt x="784" y="206"/>
                  </a:lnTo>
                  <a:lnTo>
                    <a:pt x="785" y="204"/>
                  </a:lnTo>
                  <a:lnTo>
                    <a:pt x="791" y="201"/>
                  </a:lnTo>
                  <a:lnTo>
                    <a:pt x="799" y="196"/>
                  </a:lnTo>
                  <a:lnTo>
                    <a:pt x="813" y="189"/>
                  </a:lnTo>
                  <a:lnTo>
                    <a:pt x="831" y="180"/>
                  </a:lnTo>
                  <a:lnTo>
                    <a:pt x="855" y="170"/>
                  </a:lnTo>
                  <a:lnTo>
                    <a:pt x="884" y="159"/>
                  </a:lnTo>
                  <a:lnTo>
                    <a:pt x="920" y="148"/>
                  </a:lnTo>
                  <a:lnTo>
                    <a:pt x="962" y="134"/>
                  </a:lnTo>
                  <a:lnTo>
                    <a:pt x="1012" y="120"/>
                  </a:lnTo>
                  <a:lnTo>
                    <a:pt x="1069" y="106"/>
                  </a:lnTo>
                  <a:lnTo>
                    <a:pt x="1135" y="92"/>
                  </a:lnTo>
                  <a:lnTo>
                    <a:pt x="1210" y="77"/>
                  </a:lnTo>
                  <a:lnTo>
                    <a:pt x="1292" y="63"/>
                  </a:lnTo>
                  <a:lnTo>
                    <a:pt x="1385" y="50"/>
                  </a:lnTo>
                  <a:lnTo>
                    <a:pt x="1489" y="38"/>
                  </a:lnTo>
                  <a:lnTo>
                    <a:pt x="1590" y="25"/>
                  </a:lnTo>
                  <a:lnTo>
                    <a:pt x="1682" y="15"/>
                  </a:lnTo>
                  <a:lnTo>
                    <a:pt x="1763" y="7"/>
                  </a:lnTo>
                  <a:lnTo>
                    <a:pt x="1834" y="4"/>
                  </a:lnTo>
                  <a:lnTo>
                    <a:pt x="1896" y="0"/>
                  </a:lnTo>
                  <a:lnTo>
                    <a:pt x="1951" y="0"/>
                  </a:lnTo>
                  <a:lnTo>
                    <a:pt x="1996" y="3"/>
                  </a:lnTo>
                  <a:lnTo>
                    <a:pt x="2037" y="7"/>
                  </a:lnTo>
                  <a:lnTo>
                    <a:pt x="2069" y="13"/>
                  </a:lnTo>
                  <a:lnTo>
                    <a:pt x="2096" y="22"/>
                  </a:lnTo>
                  <a:lnTo>
                    <a:pt x="2118" y="33"/>
                  </a:lnTo>
                  <a:lnTo>
                    <a:pt x="2137" y="47"/>
                  </a:lnTo>
                  <a:lnTo>
                    <a:pt x="2151" y="61"/>
                  </a:lnTo>
                  <a:lnTo>
                    <a:pt x="2164" y="78"/>
                  </a:lnTo>
                  <a:lnTo>
                    <a:pt x="2172" y="97"/>
                  </a:lnTo>
                  <a:lnTo>
                    <a:pt x="2182" y="119"/>
                  </a:lnTo>
                  <a:lnTo>
                    <a:pt x="2188" y="141"/>
                  </a:lnTo>
                  <a:lnTo>
                    <a:pt x="2195" y="169"/>
                  </a:lnTo>
                  <a:lnTo>
                    <a:pt x="2200" y="199"/>
                  </a:lnTo>
                  <a:lnTo>
                    <a:pt x="2207" y="232"/>
                  </a:lnTo>
                  <a:lnTo>
                    <a:pt x="2210" y="265"/>
                  </a:lnTo>
                  <a:lnTo>
                    <a:pt x="2215" y="301"/>
                  </a:lnTo>
                  <a:lnTo>
                    <a:pt x="2218" y="334"/>
                  </a:lnTo>
                  <a:lnTo>
                    <a:pt x="2222" y="369"/>
                  </a:lnTo>
                  <a:lnTo>
                    <a:pt x="2222" y="402"/>
                  </a:lnTo>
                  <a:lnTo>
                    <a:pt x="2224" y="432"/>
                  </a:lnTo>
                  <a:lnTo>
                    <a:pt x="2227" y="460"/>
                  </a:lnTo>
                  <a:lnTo>
                    <a:pt x="2229" y="486"/>
                  </a:lnTo>
                  <a:lnTo>
                    <a:pt x="2229" y="505"/>
                  </a:lnTo>
                  <a:lnTo>
                    <a:pt x="2230" y="522"/>
                  </a:lnTo>
                  <a:lnTo>
                    <a:pt x="2230" y="531"/>
                  </a:lnTo>
                  <a:lnTo>
                    <a:pt x="2231" y="535"/>
                  </a:lnTo>
                  <a:lnTo>
                    <a:pt x="2470" y="564"/>
                  </a:lnTo>
                  <a:lnTo>
                    <a:pt x="2469" y="567"/>
                  </a:lnTo>
                  <a:lnTo>
                    <a:pt x="2466" y="578"/>
                  </a:lnTo>
                  <a:lnTo>
                    <a:pt x="2463" y="594"/>
                  </a:lnTo>
                  <a:lnTo>
                    <a:pt x="2462" y="616"/>
                  </a:lnTo>
                  <a:lnTo>
                    <a:pt x="2457" y="642"/>
                  </a:lnTo>
                  <a:lnTo>
                    <a:pt x="2453" y="673"/>
                  </a:lnTo>
                  <a:lnTo>
                    <a:pt x="2450" y="707"/>
                  </a:lnTo>
                  <a:lnTo>
                    <a:pt x="2450" y="743"/>
                  </a:lnTo>
                  <a:lnTo>
                    <a:pt x="2446" y="780"/>
                  </a:lnTo>
                  <a:lnTo>
                    <a:pt x="2446" y="819"/>
                  </a:lnTo>
                  <a:lnTo>
                    <a:pt x="2448" y="857"/>
                  </a:lnTo>
                  <a:lnTo>
                    <a:pt x="2450" y="897"/>
                  </a:lnTo>
                  <a:lnTo>
                    <a:pt x="2453" y="934"/>
                  </a:lnTo>
                  <a:lnTo>
                    <a:pt x="2462" y="970"/>
                  </a:lnTo>
                  <a:lnTo>
                    <a:pt x="2470" y="1002"/>
                  </a:lnTo>
                  <a:lnTo>
                    <a:pt x="2483" y="1033"/>
                  </a:lnTo>
                  <a:lnTo>
                    <a:pt x="2480" y="1035"/>
                  </a:lnTo>
                  <a:lnTo>
                    <a:pt x="2474" y="1041"/>
                  </a:lnTo>
                  <a:lnTo>
                    <a:pt x="2471" y="1044"/>
                  </a:lnTo>
                  <a:lnTo>
                    <a:pt x="2465" y="1049"/>
                  </a:lnTo>
                  <a:lnTo>
                    <a:pt x="2459" y="1056"/>
                  </a:lnTo>
                  <a:lnTo>
                    <a:pt x="2451" y="1062"/>
                  </a:lnTo>
                  <a:lnTo>
                    <a:pt x="2441" y="1068"/>
                  </a:lnTo>
                  <a:lnTo>
                    <a:pt x="2430" y="1073"/>
                  </a:lnTo>
                  <a:lnTo>
                    <a:pt x="2416" y="1080"/>
                  </a:lnTo>
                  <a:lnTo>
                    <a:pt x="2402" y="1086"/>
                  </a:lnTo>
                  <a:lnTo>
                    <a:pt x="2386" y="1092"/>
                  </a:lnTo>
                  <a:lnTo>
                    <a:pt x="2367" y="1098"/>
                  </a:lnTo>
                  <a:lnTo>
                    <a:pt x="2345" y="1101"/>
                  </a:lnTo>
                  <a:lnTo>
                    <a:pt x="2323" y="1107"/>
                  </a:lnTo>
                  <a:lnTo>
                    <a:pt x="2387" y="1388"/>
                  </a:lnTo>
                  <a:lnTo>
                    <a:pt x="2331" y="1380"/>
                  </a:lnTo>
                  <a:lnTo>
                    <a:pt x="2329" y="1377"/>
                  </a:lnTo>
                  <a:lnTo>
                    <a:pt x="2323" y="1371"/>
                  </a:lnTo>
                  <a:lnTo>
                    <a:pt x="2314" y="1364"/>
                  </a:lnTo>
                  <a:lnTo>
                    <a:pt x="2302" y="1355"/>
                  </a:lnTo>
                  <a:lnTo>
                    <a:pt x="2285" y="1342"/>
                  </a:lnTo>
                  <a:lnTo>
                    <a:pt x="2266" y="1329"/>
                  </a:lnTo>
                  <a:lnTo>
                    <a:pt x="2243" y="1313"/>
                  </a:lnTo>
                  <a:lnTo>
                    <a:pt x="2216" y="1298"/>
                  </a:lnTo>
                  <a:lnTo>
                    <a:pt x="2185" y="1278"/>
                  </a:lnTo>
                  <a:lnTo>
                    <a:pt x="2149" y="1261"/>
                  </a:lnTo>
                  <a:lnTo>
                    <a:pt x="2108" y="1241"/>
                  </a:lnTo>
                  <a:lnTo>
                    <a:pt x="2066" y="1222"/>
                  </a:lnTo>
                  <a:lnTo>
                    <a:pt x="2017" y="1201"/>
                  </a:lnTo>
                  <a:lnTo>
                    <a:pt x="1966" y="1183"/>
                  </a:lnTo>
                  <a:lnTo>
                    <a:pt x="1909" y="1164"/>
                  </a:lnTo>
                  <a:lnTo>
                    <a:pt x="1850" y="1147"/>
                  </a:lnTo>
                  <a:lnTo>
                    <a:pt x="1817" y="252"/>
                  </a:lnTo>
                  <a:lnTo>
                    <a:pt x="1813" y="251"/>
                  </a:lnTo>
                  <a:lnTo>
                    <a:pt x="1804" y="247"/>
                  </a:lnTo>
                  <a:lnTo>
                    <a:pt x="1787" y="242"/>
                  </a:lnTo>
                  <a:lnTo>
                    <a:pt x="1765" y="240"/>
                  </a:lnTo>
                  <a:lnTo>
                    <a:pt x="1731" y="234"/>
                  </a:lnTo>
                  <a:lnTo>
                    <a:pt x="1692" y="231"/>
                  </a:lnTo>
                  <a:lnTo>
                    <a:pt x="1645" y="228"/>
                  </a:lnTo>
                  <a:lnTo>
                    <a:pt x="1590" y="231"/>
                  </a:lnTo>
                  <a:lnTo>
                    <a:pt x="1525" y="234"/>
                  </a:lnTo>
                  <a:lnTo>
                    <a:pt x="1450" y="241"/>
                  </a:lnTo>
                  <a:lnTo>
                    <a:pt x="1367" y="253"/>
                  </a:lnTo>
                  <a:lnTo>
                    <a:pt x="1274" y="270"/>
                  </a:lnTo>
                  <a:lnTo>
                    <a:pt x="1168" y="292"/>
                  </a:lnTo>
                  <a:lnTo>
                    <a:pt x="1054" y="322"/>
                  </a:lnTo>
                  <a:lnTo>
                    <a:pt x="927" y="356"/>
                  </a:lnTo>
                  <a:lnTo>
                    <a:pt x="791" y="402"/>
                  </a:lnTo>
                  <a:lnTo>
                    <a:pt x="800" y="590"/>
                  </a:lnTo>
                  <a:lnTo>
                    <a:pt x="798" y="589"/>
                  </a:lnTo>
                  <a:lnTo>
                    <a:pt x="793" y="587"/>
                  </a:lnTo>
                  <a:lnTo>
                    <a:pt x="785" y="586"/>
                  </a:lnTo>
                  <a:lnTo>
                    <a:pt x="777" y="583"/>
                  </a:lnTo>
                  <a:lnTo>
                    <a:pt x="770" y="581"/>
                  </a:lnTo>
                  <a:lnTo>
                    <a:pt x="764" y="580"/>
                  </a:lnTo>
                  <a:lnTo>
                    <a:pt x="757" y="579"/>
                  </a:lnTo>
                  <a:lnTo>
                    <a:pt x="752" y="578"/>
                  </a:lnTo>
                  <a:lnTo>
                    <a:pt x="744" y="576"/>
                  </a:lnTo>
                  <a:lnTo>
                    <a:pt x="738" y="576"/>
                  </a:lnTo>
                  <a:lnTo>
                    <a:pt x="731" y="576"/>
                  </a:lnTo>
                  <a:lnTo>
                    <a:pt x="726" y="576"/>
                  </a:lnTo>
                  <a:lnTo>
                    <a:pt x="717" y="576"/>
                  </a:lnTo>
                  <a:lnTo>
                    <a:pt x="710" y="576"/>
                  </a:lnTo>
                  <a:lnTo>
                    <a:pt x="705" y="576"/>
                  </a:lnTo>
                  <a:lnTo>
                    <a:pt x="699" y="578"/>
                  </a:lnTo>
                  <a:lnTo>
                    <a:pt x="692" y="578"/>
                  </a:lnTo>
                  <a:lnTo>
                    <a:pt x="687" y="579"/>
                  </a:lnTo>
                  <a:lnTo>
                    <a:pt x="681" y="580"/>
                  </a:lnTo>
                  <a:lnTo>
                    <a:pt x="678" y="581"/>
                  </a:lnTo>
                  <a:lnTo>
                    <a:pt x="669" y="582"/>
                  </a:lnTo>
                  <a:lnTo>
                    <a:pt x="664" y="585"/>
                  </a:lnTo>
                  <a:lnTo>
                    <a:pt x="659" y="586"/>
                  </a:lnTo>
                  <a:lnTo>
                    <a:pt x="659" y="586"/>
                  </a:lnTo>
                  <a:lnTo>
                    <a:pt x="659" y="586"/>
                  </a:lnTo>
                  <a:close/>
                </a:path>
              </a:pathLst>
            </a:custGeom>
            <a:solidFill>
              <a:srgbClr val="B80B0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auto">
            <a:xfrm>
              <a:off x="4072" y="3825"/>
              <a:ext cx="1154" cy="327"/>
            </a:xfrm>
            <a:custGeom>
              <a:avLst/>
              <a:gdLst/>
              <a:ahLst/>
              <a:cxnLst>
                <a:cxn ang="0">
                  <a:pos x="21" y="561"/>
                </a:cxn>
                <a:cxn ang="0">
                  <a:pos x="119" y="527"/>
                </a:cxn>
                <a:cxn ang="0">
                  <a:pos x="283" y="484"/>
                </a:cxn>
                <a:cxn ang="0">
                  <a:pos x="480" y="461"/>
                </a:cxn>
                <a:cxn ang="0">
                  <a:pos x="571" y="466"/>
                </a:cxn>
                <a:cxn ang="0">
                  <a:pos x="493" y="484"/>
                </a:cxn>
                <a:cxn ang="0">
                  <a:pos x="351" y="528"/>
                </a:cxn>
                <a:cxn ang="0">
                  <a:pos x="163" y="601"/>
                </a:cxn>
                <a:cxn ang="0">
                  <a:pos x="77" y="647"/>
                </a:cxn>
                <a:cxn ang="0">
                  <a:pos x="215" y="613"/>
                </a:cxn>
                <a:cxn ang="0">
                  <a:pos x="409" y="571"/>
                </a:cxn>
                <a:cxn ang="0">
                  <a:pos x="576" y="540"/>
                </a:cxn>
                <a:cxn ang="0">
                  <a:pos x="627" y="543"/>
                </a:cxn>
                <a:cxn ang="0">
                  <a:pos x="654" y="563"/>
                </a:cxn>
                <a:cxn ang="0">
                  <a:pos x="687" y="573"/>
                </a:cxn>
                <a:cxn ang="0">
                  <a:pos x="732" y="572"/>
                </a:cxn>
                <a:cxn ang="0">
                  <a:pos x="769" y="556"/>
                </a:cxn>
                <a:cxn ang="0">
                  <a:pos x="797" y="534"/>
                </a:cxn>
                <a:cxn ang="0">
                  <a:pos x="813" y="515"/>
                </a:cxn>
                <a:cxn ang="0">
                  <a:pos x="953" y="501"/>
                </a:cxn>
                <a:cxn ang="0">
                  <a:pos x="1286" y="478"/>
                </a:cxn>
                <a:cxn ang="0">
                  <a:pos x="1690" y="463"/>
                </a:cxn>
                <a:cxn ang="0">
                  <a:pos x="2043" y="480"/>
                </a:cxn>
                <a:cxn ang="0">
                  <a:pos x="1991" y="457"/>
                </a:cxn>
                <a:cxn ang="0">
                  <a:pos x="1828" y="408"/>
                </a:cxn>
                <a:cxn ang="0">
                  <a:pos x="1536" y="366"/>
                </a:cxn>
                <a:cxn ang="0">
                  <a:pos x="1101" y="364"/>
                </a:cxn>
                <a:cxn ang="0">
                  <a:pos x="1204" y="344"/>
                </a:cxn>
                <a:cxn ang="0">
                  <a:pos x="1478" y="312"/>
                </a:cxn>
                <a:cxn ang="0">
                  <a:pos x="1864" y="298"/>
                </a:cxn>
                <a:cxn ang="0">
                  <a:pos x="2307" y="341"/>
                </a:cxn>
                <a:cxn ang="0">
                  <a:pos x="2251" y="238"/>
                </a:cxn>
                <a:cxn ang="0">
                  <a:pos x="2102" y="152"/>
                </a:cxn>
                <a:cxn ang="0">
                  <a:pos x="1922" y="56"/>
                </a:cxn>
                <a:cxn ang="0">
                  <a:pos x="1787" y="1"/>
                </a:cxn>
                <a:cxn ang="0">
                  <a:pos x="1751" y="23"/>
                </a:cxn>
                <a:cxn ang="0">
                  <a:pos x="1765" y="94"/>
                </a:cxn>
                <a:cxn ang="0">
                  <a:pos x="1800" y="173"/>
                </a:cxn>
                <a:cxn ang="0">
                  <a:pos x="1825" y="221"/>
                </a:cxn>
                <a:cxn ang="0">
                  <a:pos x="1736" y="221"/>
                </a:cxn>
                <a:cxn ang="0">
                  <a:pos x="1424" y="221"/>
                </a:cxn>
                <a:cxn ang="0">
                  <a:pos x="1059" y="238"/>
                </a:cxn>
                <a:cxn ang="0">
                  <a:pos x="818" y="291"/>
                </a:cxn>
                <a:cxn ang="0">
                  <a:pos x="764" y="222"/>
                </a:cxn>
                <a:cxn ang="0">
                  <a:pos x="763" y="283"/>
                </a:cxn>
                <a:cxn ang="0">
                  <a:pos x="762" y="384"/>
                </a:cxn>
                <a:cxn ang="0">
                  <a:pos x="751" y="471"/>
                </a:cxn>
                <a:cxn ang="0">
                  <a:pos x="733" y="493"/>
                </a:cxn>
                <a:cxn ang="0">
                  <a:pos x="712" y="432"/>
                </a:cxn>
                <a:cxn ang="0">
                  <a:pos x="699" y="330"/>
                </a:cxn>
                <a:cxn ang="0">
                  <a:pos x="691" y="244"/>
                </a:cxn>
                <a:cxn ang="0">
                  <a:pos x="634" y="250"/>
                </a:cxn>
                <a:cxn ang="0">
                  <a:pos x="614" y="312"/>
                </a:cxn>
                <a:cxn ang="0">
                  <a:pos x="555" y="314"/>
                </a:cxn>
                <a:cxn ang="0">
                  <a:pos x="463" y="323"/>
                </a:cxn>
                <a:cxn ang="0">
                  <a:pos x="358" y="342"/>
                </a:cxn>
                <a:cxn ang="0">
                  <a:pos x="247" y="378"/>
                </a:cxn>
                <a:cxn ang="0">
                  <a:pos x="136" y="421"/>
                </a:cxn>
                <a:cxn ang="0">
                  <a:pos x="46" y="461"/>
                </a:cxn>
                <a:cxn ang="0">
                  <a:pos x="1" y="483"/>
                </a:cxn>
              </a:cxnLst>
              <a:rect l="0" t="0" r="r" b="b"/>
              <a:pathLst>
                <a:path w="2307" h="653">
                  <a:moveTo>
                    <a:pt x="0" y="484"/>
                  </a:moveTo>
                  <a:lnTo>
                    <a:pt x="8" y="568"/>
                  </a:lnTo>
                  <a:lnTo>
                    <a:pt x="11" y="565"/>
                  </a:lnTo>
                  <a:lnTo>
                    <a:pt x="21" y="561"/>
                  </a:lnTo>
                  <a:lnTo>
                    <a:pt x="37" y="555"/>
                  </a:lnTo>
                  <a:lnTo>
                    <a:pt x="60" y="547"/>
                  </a:lnTo>
                  <a:lnTo>
                    <a:pt x="87" y="536"/>
                  </a:lnTo>
                  <a:lnTo>
                    <a:pt x="119" y="527"/>
                  </a:lnTo>
                  <a:lnTo>
                    <a:pt x="156" y="515"/>
                  </a:lnTo>
                  <a:lnTo>
                    <a:pt x="195" y="506"/>
                  </a:lnTo>
                  <a:lnTo>
                    <a:pt x="237" y="494"/>
                  </a:lnTo>
                  <a:lnTo>
                    <a:pt x="283" y="484"/>
                  </a:lnTo>
                  <a:lnTo>
                    <a:pt x="330" y="475"/>
                  </a:lnTo>
                  <a:lnTo>
                    <a:pt x="380" y="470"/>
                  </a:lnTo>
                  <a:lnTo>
                    <a:pt x="429" y="463"/>
                  </a:lnTo>
                  <a:lnTo>
                    <a:pt x="480" y="461"/>
                  </a:lnTo>
                  <a:lnTo>
                    <a:pt x="530" y="461"/>
                  </a:lnTo>
                  <a:lnTo>
                    <a:pt x="582" y="465"/>
                  </a:lnTo>
                  <a:lnTo>
                    <a:pt x="578" y="465"/>
                  </a:lnTo>
                  <a:lnTo>
                    <a:pt x="571" y="466"/>
                  </a:lnTo>
                  <a:lnTo>
                    <a:pt x="557" y="469"/>
                  </a:lnTo>
                  <a:lnTo>
                    <a:pt x="541" y="472"/>
                  </a:lnTo>
                  <a:lnTo>
                    <a:pt x="519" y="477"/>
                  </a:lnTo>
                  <a:lnTo>
                    <a:pt x="493" y="484"/>
                  </a:lnTo>
                  <a:lnTo>
                    <a:pt x="463" y="493"/>
                  </a:lnTo>
                  <a:lnTo>
                    <a:pt x="430" y="504"/>
                  </a:lnTo>
                  <a:lnTo>
                    <a:pt x="392" y="514"/>
                  </a:lnTo>
                  <a:lnTo>
                    <a:pt x="351" y="528"/>
                  </a:lnTo>
                  <a:lnTo>
                    <a:pt x="307" y="543"/>
                  </a:lnTo>
                  <a:lnTo>
                    <a:pt x="263" y="561"/>
                  </a:lnTo>
                  <a:lnTo>
                    <a:pt x="214" y="579"/>
                  </a:lnTo>
                  <a:lnTo>
                    <a:pt x="163" y="601"/>
                  </a:lnTo>
                  <a:lnTo>
                    <a:pt x="109" y="625"/>
                  </a:lnTo>
                  <a:lnTo>
                    <a:pt x="56" y="653"/>
                  </a:lnTo>
                  <a:lnTo>
                    <a:pt x="62" y="650"/>
                  </a:lnTo>
                  <a:lnTo>
                    <a:pt x="77" y="647"/>
                  </a:lnTo>
                  <a:lnTo>
                    <a:pt x="101" y="640"/>
                  </a:lnTo>
                  <a:lnTo>
                    <a:pt x="134" y="634"/>
                  </a:lnTo>
                  <a:lnTo>
                    <a:pt x="171" y="624"/>
                  </a:lnTo>
                  <a:lnTo>
                    <a:pt x="215" y="613"/>
                  </a:lnTo>
                  <a:lnTo>
                    <a:pt x="260" y="603"/>
                  </a:lnTo>
                  <a:lnTo>
                    <a:pt x="311" y="593"/>
                  </a:lnTo>
                  <a:lnTo>
                    <a:pt x="359" y="582"/>
                  </a:lnTo>
                  <a:lnTo>
                    <a:pt x="409" y="571"/>
                  </a:lnTo>
                  <a:lnTo>
                    <a:pt x="458" y="561"/>
                  </a:lnTo>
                  <a:lnTo>
                    <a:pt x="502" y="553"/>
                  </a:lnTo>
                  <a:lnTo>
                    <a:pt x="542" y="546"/>
                  </a:lnTo>
                  <a:lnTo>
                    <a:pt x="576" y="540"/>
                  </a:lnTo>
                  <a:lnTo>
                    <a:pt x="604" y="536"/>
                  </a:lnTo>
                  <a:lnTo>
                    <a:pt x="623" y="537"/>
                  </a:lnTo>
                  <a:lnTo>
                    <a:pt x="623" y="539"/>
                  </a:lnTo>
                  <a:lnTo>
                    <a:pt x="627" y="543"/>
                  </a:lnTo>
                  <a:lnTo>
                    <a:pt x="633" y="549"/>
                  </a:lnTo>
                  <a:lnTo>
                    <a:pt x="642" y="557"/>
                  </a:lnTo>
                  <a:lnTo>
                    <a:pt x="647" y="560"/>
                  </a:lnTo>
                  <a:lnTo>
                    <a:pt x="654" y="563"/>
                  </a:lnTo>
                  <a:lnTo>
                    <a:pt x="661" y="567"/>
                  </a:lnTo>
                  <a:lnTo>
                    <a:pt x="669" y="570"/>
                  </a:lnTo>
                  <a:lnTo>
                    <a:pt x="677" y="572"/>
                  </a:lnTo>
                  <a:lnTo>
                    <a:pt x="687" y="573"/>
                  </a:lnTo>
                  <a:lnTo>
                    <a:pt x="698" y="575"/>
                  </a:lnTo>
                  <a:lnTo>
                    <a:pt x="711" y="576"/>
                  </a:lnTo>
                  <a:lnTo>
                    <a:pt x="721" y="575"/>
                  </a:lnTo>
                  <a:lnTo>
                    <a:pt x="732" y="572"/>
                  </a:lnTo>
                  <a:lnTo>
                    <a:pt x="741" y="569"/>
                  </a:lnTo>
                  <a:lnTo>
                    <a:pt x="751" y="565"/>
                  </a:lnTo>
                  <a:lnTo>
                    <a:pt x="761" y="560"/>
                  </a:lnTo>
                  <a:lnTo>
                    <a:pt x="769" y="556"/>
                  </a:lnTo>
                  <a:lnTo>
                    <a:pt x="776" y="550"/>
                  </a:lnTo>
                  <a:lnTo>
                    <a:pt x="785" y="546"/>
                  </a:lnTo>
                  <a:lnTo>
                    <a:pt x="790" y="539"/>
                  </a:lnTo>
                  <a:lnTo>
                    <a:pt x="797" y="534"/>
                  </a:lnTo>
                  <a:lnTo>
                    <a:pt x="802" y="528"/>
                  </a:lnTo>
                  <a:lnTo>
                    <a:pt x="805" y="523"/>
                  </a:lnTo>
                  <a:lnTo>
                    <a:pt x="811" y="518"/>
                  </a:lnTo>
                  <a:lnTo>
                    <a:pt x="813" y="515"/>
                  </a:lnTo>
                  <a:lnTo>
                    <a:pt x="822" y="513"/>
                  </a:lnTo>
                  <a:lnTo>
                    <a:pt x="850" y="511"/>
                  </a:lnTo>
                  <a:lnTo>
                    <a:pt x="893" y="506"/>
                  </a:lnTo>
                  <a:lnTo>
                    <a:pt x="953" y="501"/>
                  </a:lnTo>
                  <a:lnTo>
                    <a:pt x="1021" y="496"/>
                  </a:lnTo>
                  <a:lnTo>
                    <a:pt x="1102" y="490"/>
                  </a:lnTo>
                  <a:lnTo>
                    <a:pt x="1190" y="483"/>
                  </a:lnTo>
                  <a:lnTo>
                    <a:pt x="1286" y="478"/>
                  </a:lnTo>
                  <a:lnTo>
                    <a:pt x="1383" y="471"/>
                  </a:lnTo>
                  <a:lnTo>
                    <a:pt x="1486" y="468"/>
                  </a:lnTo>
                  <a:lnTo>
                    <a:pt x="1588" y="463"/>
                  </a:lnTo>
                  <a:lnTo>
                    <a:pt x="1690" y="463"/>
                  </a:lnTo>
                  <a:lnTo>
                    <a:pt x="1787" y="462"/>
                  </a:lnTo>
                  <a:lnTo>
                    <a:pt x="1881" y="465"/>
                  </a:lnTo>
                  <a:lnTo>
                    <a:pt x="1966" y="470"/>
                  </a:lnTo>
                  <a:lnTo>
                    <a:pt x="2043" y="480"/>
                  </a:lnTo>
                  <a:lnTo>
                    <a:pt x="2039" y="478"/>
                  </a:lnTo>
                  <a:lnTo>
                    <a:pt x="2029" y="472"/>
                  </a:lnTo>
                  <a:lnTo>
                    <a:pt x="2014" y="465"/>
                  </a:lnTo>
                  <a:lnTo>
                    <a:pt x="1991" y="457"/>
                  </a:lnTo>
                  <a:lnTo>
                    <a:pt x="1962" y="444"/>
                  </a:lnTo>
                  <a:lnTo>
                    <a:pt x="1924" y="433"/>
                  </a:lnTo>
                  <a:lnTo>
                    <a:pt x="1879" y="420"/>
                  </a:lnTo>
                  <a:lnTo>
                    <a:pt x="1828" y="408"/>
                  </a:lnTo>
                  <a:lnTo>
                    <a:pt x="1766" y="395"/>
                  </a:lnTo>
                  <a:lnTo>
                    <a:pt x="1699" y="384"/>
                  </a:lnTo>
                  <a:lnTo>
                    <a:pt x="1622" y="373"/>
                  </a:lnTo>
                  <a:lnTo>
                    <a:pt x="1536" y="366"/>
                  </a:lnTo>
                  <a:lnTo>
                    <a:pt x="1440" y="359"/>
                  </a:lnTo>
                  <a:lnTo>
                    <a:pt x="1337" y="357"/>
                  </a:lnTo>
                  <a:lnTo>
                    <a:pt x="1223" y="358"/>
                  </a:lnTo>
                  <a:lnTo>
                    <a:pt x="1101" y="364"/>
                  </a:lnTo>
                  <a:lnTo>
                    <a:pt x="1106" y="362"/>
                  </a:lnTo>
                  <a:lnTo>
                    <a:pt x="1127" y="357"/>
                  </a:lnTo>
                  <a:lnTo>
                    <a:pt x="1159" y="351"/>
                  </a:lnTo>
                  <a:lnTo>
                    <a:pt x="1204" y="344"/>
                  </a:lnTo>
                  <a:lnTo>
                    <a:pt x="1258" y="336"/>
                  </a:lnTo>
                  <a:lnTo>
                    <a:pt x="1323" y="328"/>
                  </a:lnTo>
                  <a:lnTo>
                    <a:pt x="1395" y="317"/>
                  </a:lnTo>
                  <a:lnTo>
                    <a:pt x="1478" y="312"/>
                  </a:lnTo>
                  <a:lnTo>
                    <a:pt x="1565" y="303"/>
                  </a:lnTo>
                  <a:lnTo>
                    <a:pt x="1660" y="300"/>
                  </a:lnTo>
                  <a:lnTo>
                    <a:pt x="1759" y="296"/>
                  </a:lnTo>
                  <a:lnTo>
                    <a:pt x="1864" y="298"/>
                  </a:lnTo>
                  <a:lnTo>
                    <a:pt x="1971" y="301"/>
                  </a:lnTo>
                  <a:lnTo>
                    <a:pt x="2081" y="309"/>
                  </a:lnTo>
                  <a:lnTo>
                    <a:pt x="2193" y="321"/>
                  </a:lnTo>
                  <a:lnTo>
                    <a:pt x="2307" y="341"/>
                  </a:lnTo>
                  <a:lnTo>
                    <a:pt x="2294" y="264"/>
                  </a:lnTo>
                  <a:lnTo>
                    <a:pt x="2290" y="260"/>
                  </a:lnTo>
                  <a:lnTo>
                    <a:pt x="2275" y="252"/>
                  </a:lnTo>
                  <a:lnTo>
                    <a:pt x="2251" y="238"/>
                  </a:lnTo>
                  <a:lnTo>
                    <a:pt x="2222" y="221"/>
                  </a:lnTo>
                  <a:lnTo>
                    <a:pt x="2186" y="200"/>
                  </a:lnTo>
                  <a:lnTo>
                    <a:pt x="2147" y="177"/>
                  </a:lnTo>
                  <a:lnTo>
                    <a:pt x="2102" y="152"/>
                  </a:lnTo>
                  <a:lnTo>
                    <a:pt x="2058" y="128"/>
                  </a:lnTo>
                  <a:lnTo>
                    <a:pt x="2012" y="102"/>
                  </a:lnTo>
                  <a:lnTo>
                    <a:pt x="1965" y="78"/>
                  </a:lnTo>
                  <a:lnTo>
                    <a:pt x="1922" y="56"/>
                  </a:lnTo>
                  <a:lnTo>
                    <a:pt x="1881" y="36"/>
                  </a:lnTo>
                  <a:lnTo>
                    <a:pt x="1844" y="19"/>
                  </a:lnTo>
                  <a:lnTo>
                    <a:pt x="1813" y="8"/>
                  </a:lnTo>
                  <a:lnTo>
                    <a:pt x="1787" y="1"/>
                  </a:lnTo>
                  <a:lnTo>
                    <a:pt x="1772" y="0"/>
                  </a:lnTo>
                  <a:lnTo>
                    <a:pt x="1761" y="3"/>
                  </a:lnTo>
                  <a:lnTo>
                    <a:pt x="1754" y="11"/>
                  </a:lnTo>
                  <a:lnTo>
                    <a:pt x="1751" y="23"/>
                  </a:lnTo>
                  <a:lnTo>
                    <a:pt x="1752" y="38"/>
                  </a:lnTo>
                  <a:lnTo>
                    <a:pt x="1754" y="54"/>
                  </a:lnTo>
                  <a:lnTo>
                    <a:pt x="1760" y="73"/>
                  </a:lnTo>
                  <a:lnTo>
                    <a:pt x="1765" y="94"/>
                  </a:lnTo>
                  <a:lnTo>
                    <a:pt x="1774" y="115"/>
                  </a:lnTo>
                  <a:lnTo>
                    <a:pt x="1782" y="135"/>
                  </a:lnTo>
                  <a:lnTo>
                    <a:pt x="1792" y="155"/>
                  </a:lnTo>
                  <a:lnTo>
                    <a:pt x="1800" y="173"/>
                  </a:lnTo>
                  <a:lnTo>
                    <a:pt x="1809" y="189"/>
                  </a:lnTo>
                  <a:lnTo>
                    <a:pt x="1815" y="202"/>
                  </a:lnTo>
                  <a:lnTo>
                    <a:pt x="1822" y="214"/>
                  </a:lnTo>
                  <a:lnTo>
                    <a:pt x="1825" y="221"/>
                  </a:lnTo>
                  <a:lnTo>
                    <a:pt x="1828" y="224"/>
                  </a:lnTo>
                  <a:lnTo>
                    <a:pt x="1816" y="223"/>
                  </a:lnTo>
                  <a:lnTo>
                    <a:pt x="1786" y="222"/>
                  </a:lnTo>
                  <a:lnTo>
                    <a:pt x="1736" y="221"/>
                  </a:lnTo>
                  <a:lnTo>
                    <a:pt x="1673" y="221"/>
                  </a:lnTo>
                  <a:lnTo>
                    <a:pt x="1597" y="220"/>
                  </a:lnTo>
                  <a:lnTo>
                    <a:pt x="1515" y="220"/>
                  </a:lnTo>
                  <a:lnTo>
                    <a:pt x="1424" y="221"/>
                  </a:lnTo>
                  <a:lnTo>
                    <a:pt x="1332" y="224"/>
                  </a:lnTo>
                  <a:lnTo>
                    <a:pt x="1238" y="227"/>
                  </a:lnTo>
                  <a:lnTo>
                    <a:pt x="1146" y="232"/>
                  </a:lnTo>
                  <a:lnTo>
                    <a:pt x="1059" y="238"/>
                  </a:lnTo>
                  <a:lnTo>
                    <a:pt x="981" y="249"/>
                  </a:lnTo>
                  <a:lnTo>
                    <a:pt x="912" y="259"/>
                  </a:lnTo>
                  <a:lnTo>
                    <a:pt x="857" y="274"/>
                  </a:lnTo>
                  <a:lnTo>
                    <a:pt x="818" y="291"/>
                  </a:lnTo>
                  <a:lnTo>
                    <a:pt x="800" y="312"/>
                  </a:lnTo>
                  <a:lnTo>
                    <a:pt x="783" y="222"/>
                  </a:lnTo>
                  <a:lnTo>
                    <a:pt x="764" y="220"/>
                  </a:lnTo>
                  <a:lnTo>
                    <a:pt x="764" y="222"/>
                  </a:lnTo>
                  <a:lnTo>
                    <a:pt x="764" y="231"/>
                  </a:lnTo>
                  <a:lnTo>
                    <a:pt x="764" y="244"/>
                  </a:lnTo>
                  <a:lnTo>
                    <a:pt x="764" y="263"/>
                  </a:lnTo>
                  <a:lnTo>
                    <a:pt x="763" y="283"/>
                  </a:lnTo>
                  <a:lnTo>
                    <a:pt x="763" y="307"/>
                  </a:lnTo>
                  <a:lnTo>
                    <a:pt x="763" y="333"/>
                  </a:lnTo>
                  <a:lnTo>
                    <a:pt x="763" y="359"/>
                  </a:lnTo>
                  <a:lnTo>
                    <a:pt x="762" y="384"/>
                  </a:lnTo>
                  <a:lnTo>
                    <a:pt x="761" y="409"/>
                  </a:lnTo>
                  <a:lnTo>
                    <a:pt x="758" y="433"/>
                  </a:lnTo>
                  <a:lnTo>
                    <a:pt x="756" y="455"/>
                  </a:lnTo>
                  <a:lnTo>
                    <a:pt x="751" y="471"/>
                  </a:lnTo>
                  <a:lnTo>
                    <a:pt x="749" y="485"/>
                  </a:lnTo>
                  <a:lnTo>
                    <a:pt x="743" y="494"/>
                  </a:lnTo>
                  <a:lnTo>
                    <a:pt x="739" y="497"/>
                  </a:lnTo>
                  <a:lnTo>
                    <a:pt x="733" y="493"/>
                  </a:lnTo>
                  <a:lnTo>
                    <a:pt x="726" y="484"/>
                  </a:lnTo>
                  <a:lnTo>
                    <a:pt x="721" y="470"/>
                  </a:lnTo>
                  <a:lnTo>
                    <a:pt x="717" y="452"/>
                  </a:lnTo>
                  <a:lnTo>
                    <a:pt x="712" y="432"/>
                  </a:lnTo>
                  <a:lnTo>
                    <a:pt x="708" y="407"/>
                  </a:lnTo>
                  <a:lnTo>
                    <a:pt x="705" y="381"/>
                  </a:lnTo>
                  <a:lnTo>
                    <a:pt x="701" y="357"/>
                  </a:lnTo>
                  <a:lnTo>
                    <a:pt x="699" y="330"/>
                  </a:lnTo>
                  <a:lnTo>
                    <a:pt x="697" y="306"/>
                  </a:lnTo>
                  <a:lnTo>
                    <a:pt x="694" y="283"/>
                  </a:lnTo>
                  <a:lnTo>
                    <a:pt x="693" y="263"/>
                  </a:lnTo>
                  <a:lnTo>
                    <a:pt x="691" y="244"/>
                  </a:lnTo>
                  <a:lnTo>
                    <a:pt x="691" y="231"/>
                  </a:lnTo>
                  <a:lnTo>
                    <a:pt x="691" y="222"/>
                  </a:lnTo>
                  <a:lnTo>
                    <a:pt x="691" y="220"/>
                  </a:lnTo>
                  <a:lnTo>
                    <a:pt x="634" y="250"/>
                  </a:lnTo>
                  <a:lnTo>
                    <a:pt x="632" y="312"/>
                  </a:lnTo>
                  <a:lnTo>
                    <a:pt x="629" y="312"/>
                  </a:lnTo>
                  <a:lnTo>
                    <a:pt x="623" y="312"/>
                  </a:lnTo>
                  <a:lnTo>
                    <a:pt x="614" y="312"/>
                  </a:lnTo>
                  <a:lnTo>
                    <a:pt x="604" y="312"/>
                  </a:lnTo>
                  <a:lnTo>
                    <a:pt x="590" y="312"/>
                  </a:lnTo>
                  <a:lnTo>
                    <a:pt x="573" y="313"/>
                  </a:lnTo>
                  <a:lnTo>
                    <a:pt x="555" y="314"/>
                  </a:lnTo>
                  <a:lnTo>
                    <a:pt x="535" y="316"/>
                  </a:lnTo>
                  <a:lnTo>
                    <a:pt x="512" y="316"/>
                  </a:lnTo>
                  <a:lnTo>
                    <a:pt x="489" y="320"/>
                  </a:lnTo>
                  <a:lnTo>
                    <a:pt x="463" y="323"/>
                  </a:lnTo>
                  <a:lnTo>
                    <a:pt x="438" y="328"/>
                  </a:lnTo>
                  <a:lnTo>
                    <a:pt x="411" y="330"/>
                  </a:lnTo>
                  <a:lnTo>
                    <a:pt x="385" y="337"/>
                  </a:lnTo>
                  <a:lnTo>
                    <a:pt x="358" y="342"/>
                  </a:lnTo>
                  <a:lnTo>
                    <a:pt x="333" y="351"/>
                  </a:lnTo>
                  <a:lnTo>
                    <a:pt x="304" y="358"/>
                  </a:lnTo>
                  <a:lnTo>
                    <a:pt x="276" y="367"/>
                  </a:lnTo>
                  <a:lnTo>
                    <a:pt x="247" y="378"/>
                  </a:lnTo>
                  <a:lnTo>
                    <a:pt x="219" y="388"/>
                  </a:lnTo>
                  <a:lnTo>
                    <a:pt x="191" y="399"/>
                  </a:lnTo>
                  <a:lnTo>
                    <a:pt x="164" y="411"/>
                  </a:lnTo>
                  <a:lnTo>
                    <a:pt x="136" y="421"/>
                  </a:lnTo>
                  <a:lnTo>
                    <a:pt x="112" y="433"/>
                  </a:lnTo>
                  <a:lnTo>
                    <a:pt x="87" y="443"/>
                  </a:lnTo>
                  <a:lnTo>
                    <a:pt x="66" y="452"/>
                  </a:lnTo>
                  <a:lnTo>
                    <a:pt x="46" y="461"/>
                  </a:lnTo>
                  <a:lnTo>
                    <a:pt x="30" y="469"/>
                  </a:lnTo>
                  <a:lnTo>
                    <a:pt x="16" y="473"/>
                  </a:lnTo>
                  <a:lnTo>
                    <a:pt x="7" y="479"/>
                  </a:lnTo>
                  <a:lnTo>
                    <a:pt x="1" y="483"/>
                  </a:lnTo>
                  <a:lnTo>
                    <a:pt x="0" y="484"/>
                  </a:lnTo>
                  <a:lnTo>
                    <a:pt x="0" y="484"/>
                  </a:lnTo>
                  <a:close/>
                </a:path>
              </a:pathLst>
            </a:custGeom>
            <a:solidFill>
              <a:srgbClr val="80010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Freeform 13"/>
            <p:cNvSpPr>
              <a:spLocks/>
            </p:cNvSpPr>
            <p:nvPr/>
          </p:nvSpPr>
          <p:spPr bwMode="auto">
            <a:xfrm>
              <a:off x="5061" y="3541"/>
              <a:ext cx="181" cy="122"/>
            </a:xfrm>
            <a:custGeom>
              <a:avLst/>
              <a:gdLst/>
              <a:ahLst/>
              <a:cxnLst>
                <a:cxn ang="0">
                  <a:pos x="3" y="174"/>
                </a:cxn>
                <a:cxn ang="0">
                  <a:pos x="2" y="184"/>
                </a:cxn>
                <a:cxn ang="0">
                  <a:pos x="3" y="193"/>
                </a:cxn>
                <a:cxn ang="0">
                  <a:pos x="9" y="206"/>
                </a:cxn>
                <a:cxn ang="0">
                  <a:pos x="15" y="217"/>
                </a:cxn>
                <a:cxn ang="0">
                  <a:pos x="25" y="229"/>
                </a:cxn>
                <a:cxn ang="0">
                  <a:pos x="42" y="238"/>
                </a:cxn>
                <a:cxn ang="0">
                  <a:pos x="65" y="243"/>
                </a:cxn>
                <a:cxn ang="0">
                  <a:pos x="88" y="242"/>
                </a:cxn>
                <a:cxn ang="0">
                  <a:pos x="110" y="238"/>
                </a:cxn>
                <a:cxn ang="0">
                  <a:pos x="127" y="230"/>
                </a:cxn>
                <a:cxn ang="0">
                  <a:pos x="142" y="223"/>
                </a:cxn>
                <a:cxn ang="0">
                  <a:pos x="159" y="205"/>
                </a:cxn>
                <a:cxn ang="0">
                  <a:pos x="163" y="193"/>
                </a:cxn>
                <a:cxn ang="0">
                  <a:pos x="151" y="181"/>
                </a:cxn>
                <a:cxn ang="0">
                  <a:pos x="139" y="174"/>
                </a:cxn>
                <a:cxn ang="0">
                  <a:pos x="125" y="167"/>
                </a:cxn>
                <a:cxn ang="0">
                  <a:pos x="109" y="160"/>
                </a:cxn>
                <a:cxn ang="0">
                  <a:pos x="93" y="157"/>
                </a:cxn>
                <a:cxn ang="0">
                  <a:pos x="77" y="155"/>
                </a:cxn>
                <a:cxn ang="0">
                  <a:pos x="63" y="158"/>
                </a:cxn>
                <a:cxn ang="0">
                  <a:pos x="144" y="47"/>
                </a:cxn>
                <a:cxn ang="0">
                  <a:pos x="146" y="57"/>
                </a:cxn>
                <a:cxn ang="0">
                  <a:pos x="151" y="74"/>
                </a:cxn>
                <a:cxn ang="0">
                  <a:pos x="158" y="96"/>
                </a:cxn>
                <a:cxn ang="0">
                  <a:pos x="163" y="122"/>
                </a:cxn>
                <a:cxn ang="0">
                  <a:pos x="169" y="149"/>
                </a:cxn>
                <a:cxn ang="0">
                  <a:pos x="173" y="175"/>
                </a:cxn>
                <a:cxn ang="0">
                  <a:pos x="176" y="200"/>
                </a:cxn>
                <a:cxn ang="0">
                  <a:pos x="177" y="219"/>
                </a:cxn>
                <a:cxn ang="0">
                  <a:pos x="188" y="230"/>
                </a:cxn>
                <a:cxn ang="0">
                  <a:pos x="212" y="234"/>
                </a:cxn>
                <a:cxn ang="0">
                  <a:pos x="240" y="231"/>
                </a:cxn>
                <a:cxn ang="0">
                  <a:pos x="272" y="224"/>
                </a:cxn>
                <a:cxn ang="0">
                  <a:pos x="302" y="210"/>
                </a:cxn>
                <a:cxn ang="0">
                  <a:pos x="330" y="194"/>
                </a:cxn>
                <a:cxn ang="0">
                  <a:pos x="352" y="173"/>
                </a:cxn>
                <a:cxn ang="0">
                  <a:pos x="359" y="160"/>
                </a:cxn>
                <a:cxn ang="0">
                  <a:pos x="356" y="153"/>
                </a:cxn>
                <a:cxn ang="0">
                  <a:pos x="350" y="141"/>
                </a:cxn>
                <a:cxn ang="0">
                  <a:pos x="343" y="124"/>
                </a:cxn>
                <a:cxn ang="0">
                  <a:pos x="335" y="103"/>
                </a:cxn>
                <a:cxn ang="0">
                  <a:pos x="327" y="82"/>
                </a:cxn>
                <a:cxn ang="0">
                  <a:pos x="319" y="60"/>
                </a:cxn>
                <a:cxn ang="0">
                  <a:pos x="312" y="39"/>
                </a:cxn>
                <a:cxn ang="0">
                  <a:pos x="301" y="22"/>
                </a:cxn>
                <a:cxn ang="0">
                  <a:pos x="277" y="9"/>
                </a:cxn>
                <a:cxn ang="0">
                  <a:pos x="242" y="2"/>
                </a:cxn>
                <a:cxn ang="0">
                  <a:pos x="199" y="0"/>
                </a:cxn>
                <a:cxn ang="0">
                  <a:pos x="153" y="0"/>
                </a:cxn>
                <a:cxn ang="0">
                  <a:pos x="109" y="1"/>
                </a:cxn>
                <a:cxn ang="0">
                  <a:pos x="73" y="2"/>
                </a:cxn>
                <a:cxn ang="0">
                  <a:pos x="49" y="3"/>
                </a:cxn>
                <a:cxn ang="0">
                  <a:pos x="34" y="1"/>
                </a:cxn>
                <a:cxn ang="0">
                  <a:pos x="18" y="1"/>
                </a:cxn>
                <a:cxn ang="0">
                  <a:pos x="2" y="3"/>
                </a:cxn>
                <a:cxn ang="0">
                  <a:pos x="0" y="6"/>
                </a:cxn>
              </a:cxnLst>
              <a:rect l="0" t="0" r="r" b="b"/>
              <a:pathLst>
                <a:path w="361" h="243">
                  <a:moveTo>
                    <a:pt x="0" y="6"/>
                  </a:moveTo>
                  <a:lnTo>
                    <a:pt x="3" y="174"/>
                  </a:lnTo>
                  <a:lnTo>
                    <a:pt x="2" y="177"/>
                  </a:lnTo>
                  <a:lnTo>
                    <a:pt x="2" y="184"/>
                  </a:lnTo>
                  <a:lnTo>
                    <a:pt x="2" y="187"/>
                  </a:lnTo>
                  <a:lnTo>
                    <a:pt x="3" y="193"/>
                  </a:lnTo>
                  <a:lnTo>
                    <a:pt x="6" y="200"/>
                  </a:lnTo>
                  <a:lnTo>
                    <a:pt x="9" y="206"/>
                  </a:lnTo>
                  <a:lnTo>
                    <a:pt x="11" y="212"/>
                  </a:lnTo>
                  <a:lnTo>
                    <a:pt x="15" y="217"/>
                  </a:lnTo>
                  <a:lnTo>
                    <a:pt x="20" y="223"/>
                  </a:lnTo>
                  <a:lnTo>
                    <a:pt x="25" y="229"/>
                  </a:lnTo>
                  <a:lnTo>
                    <a:pt x="32" y="234"/>
                  </a:lnTo>
                  <a:lnTo>
                    <a:pt x="42" y="238"/>
                  </a:lnTo>
                  <a:lnTo>
                    <a:pt x="52" y="241"/>
                  </a:lnTo>
                  <a:lnTo>
                    <a:pt x="65" y="243"/>
                  </a:lnTo>
                  <a:lnTo>
                    <a:pt x="77" y="242"/>
                  </a:lnTo>
                  <a:lnTo>
                    <a:pt x="88" y="242"/>
                  </a:lnTo>
                  <a:lnTo>
                    <a:pt x="100" y="241"/>
                  </a:lnTo>
                  <a:lnTo>
                    <a:pt x="110" y="238"/>
                  </a:lnTo>
                  <a:lnTo>
                    <a:pt x="119" y="234"/>
                  </a:lnTo>
                  <a:lnTo>
                    <a:pt x="127" y="230"/>
                  </a:lnTo>
                  <a:lnTo>
                    <a:pt x="135" y="227"/>
                  </a:lnTo>
                  <a:lnTo>
                    <a:pt x="142" y="223"/>
                  </a:lnTo>
                  <a:lnTo>
                    <a:pt x="151" y="214"/>
                  </a:lnTo>
                  <a:lnTo>
                    <a:pt x="159" y="205"/>
                  </a:lnTo>
                  <a:lnTo>
                    <a:pt x="163" y="198"/>
                  </a:lnTo>
                  <a:lnTo>
                    <a:pt x="163" y="193"/>
                  </a:lnTo>
                  <a:lnTo>
                    <a:pt x="159" y="187"/>
                  </a:lnTo>
                  <a:lnTo>
                    <a:pt x="151" y="181"/>
                  </a:lnTo>
                  <a:lnTo>
                    <a:pt x="145" y="178"/>
                  </a:lnTo>
                  <a:lnTo>
                    <a:pt x="139" y="174"/>
                  </a:lnTo>
                  <a:lnTo>
                    <a:pt x="132" y="171"/>
                  </a:lnTo>
                  <a:lnTo>
                    <a:pt x="125" y="167"/>
                  </a:lnTo>
                  <a:lnTo>
                    <a:pt x="117" y="164"/>
                  </a:lnTo>
                  <a:lnTo>
                    <a:pt x="109" y="160"/>
                  </a:lnTo>
                  <a:lnTo>
                    <a:pt x="100" y="158"/>
                  </a:lnTo>
                  <a:lnTo>
                    <a:pt x="93" y="157"/>
                  </a:lnTo>
                  <a:lnTo>
                    <a:pt x="85" y="155"/>
                  </a:lnTo>
                  <a:lnTo>
                    <a:pt x="77" y="155"/>
                  </a:lnTo>
                  <a:lnTo>
                    <a:pt x="70" y="155"/>
                  </a:lnTo>
                  <a:lnTo>
                    <a:pt x="63" y="158"/>
                  </a:lnTo>
                  <a:lnTo>
                    <a:pt x="65" y="36"/>
                  </a:lnTo>
                  <a:lnTo>
                    <a:pt x="144" y="47"/>
                  </a:lnTo>
                  <a:lnTo>
                    <a:pt x="145" y="51"/>
                  </a:lnTo>
                  <a:lnTo>
                    <a:pt x="146" y="57"/>
                  </a:lnTo>
                  <a:lnTo>
                    <a:pt x="150" y="65"/>
                  </a:lnTo>
                  <a:lnTo>
                    <a:pt x="151" y="74"/>
                  </a:lnTo>
                  <a:lnTo>
                    <a:pt x="155" y="85"/>
                  </a:lnTo>
                  <a:lnTo>
                    <a:pt x="158" y="96"/>
                  </a:lnTo>
                  <a:lnTo>
                    <a:pt x="162" y="109"/>
                  </a:lnTo>
                  <a:lnTo>
                    <a:pt x="163" y="122"/>
                  </a:lnTo>
                  <a:lnTo>
                    <a:pt x="166" y="135"/>
                  </a:lnTo>
                  <a:lnTo>
                    <a:pt x="169" y="149"/>
                  </a:lnTo>
                  <a:lnTo>
                    <a:pt x="172" y="163"/>
                  </a:lnTo>
                  <a:lnTo>
                    <a:pt x="173" y="175"/>
                  </a:lnTo>
                  <a:lnTo>
                    <a:pt x="176" y="188"/>
                  </a:lnTo>
                  <a:lnTo>
                    <a:pt x="176" y="200"/>
                  </a:lnTo>
                  <a:lnTo>
                    <a:pt x="177" y="212"/>
                  </a:lnTo>
                  <a:lnTo>
                    <a:pt x="177" y="219"/>
                  </a:lnTo>
                  <a:lnTo>
                    <a:pt x="181" y="227"/>
                  </a:lnTo>
                  <a:lnTo>
                    <a:pt x="188" y="230"/>
                  </a:lnTo>
                  <a:lnTo>
                    <a:pt x="200" y="234"/>
                  </a:lnTo>
                  <a:lnTo>
                    <a:pt x="212" y="234"/>
                  </a:lnTo>
                  <a:lnTo>
                    <a:pt x="226" y="235"/>
                  </a:lnTo>
                  <a:lnTo>
                    <a:pt x="240" y="231"/>
                  </a:lnTo>
                  <a:lnTo>
                    <a:pt x="256" y="229"/>
                  </a:lnTo>
                  <a:lnTo>
                    <a:pt x="272" y="224"/>
                  </a:lnTo>
                  <a:lnTo>
                    <a:pt x="288" y="217"/>
                  </a:lnTo>
                  <a:lnTo>
                    <a:pt x="302" y="210"/>
                  </a:lnTo>
                  <a:lnTo>
                    <a:pt x="317" y="203"/>
                  </a:lnTo>
                  <a:lnTo>
                    <a:pt x="330" y="194"/>
                  </a:lnTo>
                  <a:lnTo>
                    <a:pt x="343" y="185"/>
                  </a:lnTo>
                  <a:lnTo>
                    <a:pt x="352" y="173"/>
                  </a:lnTo>
                  <a:lnTo>
                    <a:pt x="361" y="163"/>
                  </a:lnTo>
                  <a:lnTo>
                    <a:pt x="359" y="160"/>
                  </a:lnTo>
                  <a:lnTo>
                    <a:pt x="358" y="158"/>
                  </a:lnTo>
                  <a:lnTo>
                    <a:pt x="356" y="153"/>
                  </a:lnTo>
                  <a:lnTo>
                    <a:pt x="354" y="149"/>
                  </a:lnTo>
                  <a:lnTo>
                    <a:pt x="350" y="141"/>
                  </a:lnTo>
                  <a:lnTo>
                    <a:pt x="347" y="134"/>
                  </a:lnTo>
                  <a:lnTo>
                    <a:pt x="343" y="124"/>
                  </a:lnTo>
                  <a:lnTo>
                    <a:pt x="340" y="115"/>
                  </a:lnTo>
                  <a:lnTo>
                    <a:pt x="335" y="103"/>
                  </a:lnTo>
                  <a:lnTo>
                    <a:pt x="331" y="93"/>
                  </a:lnTo>
                  <a:lnTo>
                    <a:pt x="327" y="82"/>
                  </a:lnTo>
                  <a:lnTo>
                    <a:pt x="323" y="72"/>
                  </a:lnTo>
                  <a:lnTo>
                    <a:pt x="319" y="60"/>
                  </a:lnTo>
                  <a:lnTo>
                    <a:pt x="315" y="50"/>
                  </a:lnTo>
                  <a:lnTo>
                    <a:pt x="312" y="39"/>
                  </a:lnTo>
                  <a:lnTo>
                    <a:pt x="308" y="31"/>
                  </a:lnTo>
                  <a:lnTo>
                    <a:pt x="301" y="22"/>
                  </a:lnTo>
                  <a:lnTo>
                    <a:pt x="291" y="15"/>
                  </a:lnTo>
                  <a:lnTo>
                    <a:pt x="277" y="9"/>
                  </a:lnTo>
                  <a:lnTo>
                    <a:pt x="262" y="6"/>
                  </a:lnTo>
                  <a:lnTo>
                    <a:pt x="242" y="2"/>
                  </a:lnTo>
                  <a:lnTo>
                    <a:pt x="221" y="1"/>
                  </a:lnTo>
                  <a:lnTo>
                    <a:pt x="199" y="0"/>
                  </a:lnTo>
                  <a:lnTo>
                    <a:pt x="177" y="0"/>
                  </a:lnTo>
                  <a:lnTo>
                    <a:pt x="153" y="0"/>
                  </a:lnTo>
                  <a:lnTo>
                    <a:pt x="131" y="0"/>
                  </a:lnTo>
                  <a:lnTo>
                    <a:pt x="109" y="1"/>
                  </a:lnTo>
                  <a:lnTo>
                    <a:pt x="91" y="2"/>
                  </a:lnTo>
                  <a:lnTo>
                    <a:pt x="73" y="2"/>
                  </a:lnTo>
                  <a:lnTo>
                    <a:pt x="59" y="3"/>
                  </a:lnTo>
                  <a:lnTo>
                    <a:pt x="49" y="3"/>
                  </a:lnTo>
                  <a:lnTo>
                    <a:pt x="43" y="3"/>
                  </a:lnTo>
                  <a:lnTo>
                    <a:pt x="34" y="1"/>
                  </a:lnTo>
                  <a:lnTo>
                    <a:pt x="25" y="1"/>
                  </a:lnTo>
                  <a:lnTo>
                    <a:pt x="18" y="1"/>
                  </a:lnTo>
                  <a:lnTo>
                    <a:pt x="11" y="2"/>
                  </a:lnTo>
                  <a:lnTo>
                    <a:pt x="2" y="3"/>
                  </a:lnTo>
                  <a:lnTo>
                    <a:pt x="0" y="6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80010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" name="Freeform 14"/>
            <p:cNvSpPr>
              <a:spLocks/>
            </p:cNvSpPr>
            <p:nvPr/>
          </p:nvSpPr>
          <p:spPr bwMode="auto">
            <a:xfrm>
              <a:off x="5017" y="3381"/>
              <a:ext cx="170" cy="145"/>
            </a:xfrm>
            <a:custGeom>
              <a:avLst/>
              <a:gdLst/>
              <a:ahLst/>
              <a:cxnLst>
                <a:cxn ang="0">
                  <a:pos x="338" y="0"/>
                </a:cxn>
                <a:cxn ang="0">
                  <a:pos x="316" y="0"/>
                </a:cxn>
                <a:cxn ang="0">
                  <a:pos x="278" y="1"/>
                </a:cxn>
                <a:cxn ang="0">
                  <a:pos x="231" y="7"/>
                </a:cxn>
                <a:cxn ang="0">
                  <a:pos x="178" y="15"/>
                </a:cxn>
                <a:cxn ang="0">
                  <a:pos x="125" y="31"/>
                </a:cxn>
                <a:cxn ang="0">
                  <a:pos x="75" y="54"/>
                </a:cxn>
                <a:cxn ang="0">
                  <a:pos x="35" y="88"/>
                </a:cxn>
                <a:cxn ang="0">
                  <a:pos x="10" y="130"/>
                </a:cxn>
                <a:cxn ang="0">
                  <a:pos x="0" y="167"/>
                </a:cxn>
                <a:cxn ang="0">
                  <a:pos x="3" y="200"/>
                </a:cxn>
                <a:cxn ang="0">
                  <a:pos x="19" y="227"/>
                </a:cxn>
                <a:cxn ang="0">
                  <a:pos x="47" y="248"/>
                </a:cxn>
                <a:cxn ang="0">
                  <a:pos x="85" y="265"/>
                </a:cxn>
                <a:cxn ang="0">
                  <a:pos x="132" y="277"/>
                </a:cxn>
                <a:cxn ang="0">
                  <a:pos x="188" y="285"/>
                </a:cxn>
                <a:cxn ang="0">
                  <a:pos x="215" y="287"/>
                </a:cxn>
                <a:cxn ang="0">
                  <a:pos x="205" y="280"/>
                </a:cxn>
                <a:cxn ang="0">
                  <a:pos x="186" y="269"/>
                </a:cxn>
                <a:cxn ang="0">
                  <a:pos x="165" y="255"/>
                </a:cxn>
                <a:cxn ang="0">
                  <a:pos x="146" y="235"/>
                </a:cxn>
                <a:cxn ang="0">
                  <a:pos x="128" y="210"/>
                </a:cxn>
                <a:cxn ang="0">
                  <a:pos x="121" y="184"/>
                </a:cxn>
                <a:cxn ang="0">
                  <a:pos x="125" y="153"/>
                </a:cxn>
                <a:cxn ang="0">
                  <a:pos x="142" y="122"/>
                </a:cxn>
                <a:cxn ang="0">
                  <a:pos x="169" y="92"/>
                </a:cxn>
                <a:cxn ang="0">
                  <a:pos x="203" y="66"/>
                </a:cxn>
                <a:cxn ang="0">
                  <a:pos x="238" y="45"/>
                </a:cxn>
                <a:cxn ang="0">
                  <a:pos x="271" y="26"/>
                </a:cxn>
                <a:cxn ang="0">
                  <a:pos x="302" y="14"/>
                </a:cxn>
                <a:cxn ang="0">
                  <a:pos x="325" y="5"/>
                </a:cxn>
                <a:cxn ang="0">
                  <a:pos x="339" y="1"/>
                </a:cxn>
                <a:cxn ang="0">
                  <a:pos x="341" y="1"/>
                </a:cxn>
              </a:cxnLst>
              <a:rect l="0" t="0" r="r" b="b"/>
              <a:pathLst>
                <a:path w="341" h="288">
                  <a:moveTo>
                    <a:pt x="341" y="1"/>
                  </a:moveTo>
                  <a:lnTo>
                    <a:pt x="338" y="0"/>
                  </a:lnTo>
                  <a:lnTo>
                    <a:pt x="330" y="0"/>
                  </a:lnTo>
                  <a:lnTo>
                    <a:pt x="316" y="0"/>
                  </a:lnTo>
                  <a:lnTo>
                    <a:pt x="300" y="1"/>
                  </a:lnTo>
                  <a:lnTo>
                    <a:pt x="278" y="1"/>
                  </a:lnTo>
                  <a:lnTo>
                    <a:pt x="256" y="3"/>
                  </a:lnTo>
                  <a:lnTo>
                    <a:pt x="231" y="7"/>
                  </a:lnTo>
                  <a:lnTo>
                    <a:pt x="206" y="10"/>
                  </a:lnTo>
                  <a:lnTo>
                    <a:pt x="178" y="15"/>
                  </a:lnTo>
                  <a:lnTo>
                    <a:pt x="151" y="23"/>
                  </a:lnTo>
                  <a:lnTo>
                    <a:pt x="125" y="31"/>
                  </a:lnTo>
                  <a:lnTo>
                    <a:pt x="99" y="43"/>
                  </a:lnTo>
                  <a:lnTo>
                    <a:pt x="75" y="54"/>
                  </a:lnTo>
                  <a:lnTo>
                    <a:pt x="53" y="71"/>
                  </a:lnTo>
                  <a:lnTo>
                    <a:pt x="35" y="88"/>
                  </a:lnTo>
                  <a:lnTo>
                    <a:pt x="21" y="110"/>
                  </a:lnTo>
                  <a:lnTo>
                    <a:pt x="10" y="130"/>
                  </a:lnTo>
                  <a:lnTo>
                    <a:pt x="3" y="150"/>
                  </a:lnTo>
                  <a:lnTo>
                    <a:pt x="0" y="167"/>
                  </a:lnTo>
                  <a:lnTo>
                    <a:pt x="0" y="185"/>
                  </a:lnTo>
                  <a:lnTo>
                    <a:pt x="3" y="200"/>
                  </a:lnTo>
                  <a:lnTo>
                    <a:pt x="10" y="214"/>
                  </a:lnTo>
                  <a:lnTo>
                    <a:pt x="19" y="227"/>
                  </a:lnTo>
                  <a:lnTo>
                    <a:pt x="33" y="239"/>
                  </a:lnTo>
                  <a:lnTo>
                    <a:pt x="47" y="248"/>
                  </a:lnTo>
                  <a:lnTo>
                    <a:pt x="64" y="257"/>
                  </a:lnTo>
                  <a:lnTo>
                    <a:pt x="85" y="265"/>
                  </a:lnTo>
                  <a:lnTo>
                    <a:pt x="108" y="272"/>
                  </a:lnTo>
                  <a:lnTo>
                    <a:pt x="132" y="277"/>
                  </a:lnTo>
                  <a:lnTo>
                    <a:pt x="158" y="281"/>
                  </a:lnTo>
                  <a:lnTo>
                    <a:pt x="188" y="285"/>
                  </a:lnTo>
                  <a:lnTo>
                    <a:pt x="218" y="288"/>
                  </a:lnTo>
                  <a:lnTo>
                    <a:pt x="215" y="287"/>
                  </a:lnTo>
                  <a:lnTo>
                    <a:pt x="212" y="285"/>
                  </a:lnTo>
                  <a:lnTo>
                    <a:pt x="205" y="280"/>
                  </a:lnTo>
                  <a:lnTo>
                    <a:pt x="197" y="277"/>
                  </a:lnTo>
                  <a:lnTo>
                    <a:pt x="186" y="269"/>
                  </a:lnTo>
                  <a:lnTo>
                    <a:pt x="177" y="263"/>
                  </a:lnTo>
                  <a:lnTo>
                    <a:pt x="165" y="255"/>
                  </a:lnTo>
                  <a:lnTo>
                    <a:pt x="156" y="245"/>
                  </a:lnTo>
                  <a:lnTo>
                    <a:pt x="146" y="235"/>
                  </a:lnTo>
                  <a:lnTo>
                    <a:pt x="138" y="223"/>
                  </a:lnTo>
                  <a:lnTo>
                    <a:pt x="128" y="210"/>
                  </a:lnTo>
                  <a:lnTo>
                    <a:pt x="125" y="199"/>
                  </a:lnTo>
                  <a:lnTo>
                    <a:pt x="121" y="184"/>
                  </a:lnTo>
                  <a:lnTo>
                    <a:pt x="121" y="170"/>
                  </a:lnTo>
                  <a:lnTo>
                    <a:pt x="125" y="153"/>
                  </a:lnTo>
                  <a:lnTo>
                    <a:pt x="133" y="138"/>
                  </a:lnTo>
                  <a:lnTo>
                    <a:pt x="142" y="122"/>
                  </a:lnTo>
                  <a:lnTo>
                    <a:pt x="155" y="107"/>
                  </a:lnTo>
                  <a:lnTo>
                    <a:pt x="169" y="92"/>
                  </a:lnTo>
                  <a:lnTo>
                    <a:pt x="186" y="79"/>
                  </a:lnTo>
                  <a:lnTo>
                    <a:pt x="203" y="66"/>
                  </a:lnTo>
                  <a:lnTo>
                    <a:pt x="219" y="56"/>
                  </a:lnTo>
                  <a:lnTo>
                    <a:pt x="238" y="45"/>
                  </a:lnTo>
                  <a:lnTo>
                    <a:pt x="255" y="36"/>
                  </a:lnTo>
                  <a:lnTo>
                    <a:pt x="271" y="26"/>
                  </a:lnTo>
                  <a:lnTo>
                    <a:pt x="288" y="21"/>
                  </a:lnTo>
                  <a:lnTo>
                    <a:pt x="302" y="14"/>
                  </a:lnTo>
                  <a:lnTo>
                    <a:pt x="316" y="10"/>
                  </a:lnTo>
                  <a:lnTo>
                    <a:pt x="325" y="5"/>
                  </a:lnTo>
                  <a:lnTo>
                    <a:pt x="333" y="2"/>
                  </a:lnTo>
                  <a:lnTo>
                    <a:pt x="339" y="1"/>
                  </a:lnTo>
                  <a:lnTo>
                    <a:pt x="341" y="1"/>
                  </a:lnTo>
                  <a:lnTo>
                    <a:pt x="341" y="1"/>
                  </a:lnTo>
                  <a:close/>
                </a:path>
              </a:pathLst>
            </a:custGeom>
            <a:solidFill>
              <a:srgbClr val="80010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" name="Freeform 15"/>
            <p:cNvSpPr>
              <a:spLocks/>
            </p:cNvSpPr>
            <p:nvPr/>
          </p:nvSpPr>
          <p:spPr bwMode="auto">
            <a:xfrm>
              <a:off x="5003" y="3555"/>
              <a:ext cx="156" cy="23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0" y="41"/>
                </a:cxn>
                <a:cxn ang="0">
                  <a:pos x="2" y="81"/>
                </a:cxn>
                <a:cxn ang="0">
                  <a:pos x="3" y="130"/>
                </a:cxn>
                <a:cxn ang="0">
                  <a:pos x="4" y="181"/>
                </a:cxn>
                <a:cxn ang="0">
                  <a:pos x="6" y="232"/>
                </a:cxn>
                <a:cxn ang="0">
                  <a:pos x="10" y="279"/>
                </a:cxn>
                <a:cxn ang="0">
                  <a:pos x="14" y="301"/>
                </a:cxn>
                <a:cxn ang="0">
                  <a:pos x="34" y="310"/>
                </a:cxn>
                <a:cxn ang="0">
                  <a:pos x="68" y="328"/>
                </a:cxn>
                <a:cxn ang="0">
                  <a:pos x="113" y="350"/>
                </a:cxn>
                <a:cxn ang="0">
                  <a:pos x="163" y="377"/>
                </a:cxn>
                <a:cxn ang="0">
                  <a:pos x="213" y="407"/>
                </a:cxn>
                <a:cxn ang="0">
                  <a:pos x="259" y="435"/>
                </a:cxn>
                <a:cxn ang="0">
                  <a:pos x="296" y="464"/>
                </a:cxn>
                <a:cxn ang="0">
                  <a:pos x="310" y="474"/>
                </a:cxn>
                <a:cxn ang="0">
                  <a:pos x="305" y="453"/>
                </a:cxn>
                <a:cxn ang="0">
                  <a:pos x="297" y="418"/>
                </a:cxn>
                <a:cxn ang="0">
                  <a:pos x="289" y="372"/>
                </a:cxn>
                <a:cxn ang="0">
                  <a:pos x="280" y="323"/>
                </a:cxn>
                <a:cxn ang="0">
                  <a:pos x="268" y="277"/>
                </a:cxn>
                <a:cxn ang="0">
                  <a:pos x="260" y="236"/>
                </a:cxn>
                <a:cxn ang="0">
                  <a:pos x="254" y="208"/>
                </a:cxn>
                <a:cxn ang="0">
                  <a:pos x="251" y="196"/>
                </a:cxn>
                <a:cxn ang="0">
                  <a:pos x="236" y="190"/>
                </a:cxn>
                <a:cxn ang="0">
                  <a:pos x="216" y="188"/>
                </a:cxn>
                <a:cxn ang="0">
                  <a:pos x="192" y="188"/>
                </a:cxn>
                <a:cxn ang="0">
                  <a:pos x="165" y="187"/>
                </a:cxn>
                <a:cxn ang="0">
                  <a:pos x="139" y="185"/>
                </a:cxn>
                <a:cxn ang="0">
                  <a:pos x="116" y="180"/>
                </a:cxn>
                <a:cxn ang="0">
                  <a:pos x="99" y="174"/>
                </a:cxn>
                <a:cxn ang="0">
                  <a:pos x="91" y="164"/>
                </a:cxn>
                <a:cxn ang="0">
                  <a:pos x="85" y="146"/>
                </a:cxn>
                <a:cxn ang="0">
                  <a:pos x="81" y="125"/>
                </a:cxn>
                <a:cxn ang="0">
                  <a:pos x="78" y="102"/>
                </a:cxn>
                <a:cxn ang="0">
                  <a:pos x="78" y="79"/>
                </a:cxn>
                <a:cxn ang="0">
                  <a:pos x="78" y="59"/>
                </a:cxn>
                <a:cxn ang="0">
                  <a:pos x="78" y="44"/>
                </a:cxn>
                <a:cxn ang="0">
                  <a:pos x="78" y="36"/>
                </a:cxn>
                <a:cxn ang="0">
                  <a:pos x="75" y="34"/>
                </a:cxn>
                <a:cxn ang="0">
                  <a:pos x="60" y="31"/>
                </a:cxn>
                <a:cxn ang="0">
                  <a:pos x="46" y="29"/>
                </a:cxn>
                <a:cxn ang="0">
                  <a:pos x="31" y="24"/>
                </a:cxn>
                <a:cxn ang="0">
                  <a:pos x="17" y="19"/>
                </a:cxn>
                <a:cxn ang="0">
                  <a:pos x="3" y="10"/>
                </a:cxn>
                <a:cxn ang="0">
                  <a:pos x="0" y="2"/>
                </a:cxn>
              </a:cxnLst>
              <a:rect l="0" t="0" r="r" b="b"/>
              <a:pathLst>
                <a:path w="311" h="478">
                  <a:moveTo>
                    <a:pt x="0" y="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25"/>
                  </a:lnTo>
                  <a:lnTo>
                    <a:pt x="0" y="41"/>
                  </a:lnTo>
                  <a:lnTo>
                    <a:pt x="0" y="60"/>
                  </a:lnTo>
                  <a:lnTo>
                    <a:pt x="2" y="81"/>
                  </a:lnTo>
                  <a:lnTo>
                    <a:pt x="3" y="105"/>
                  </a:lnTo>
                  <a:lnTo>
                    <a:pt x="3" y="130"/>
                  </a:lnTo>
                  <a:lnTo>
                    <a:pt x="3" y="155"/>
                  </a:lnTo>
                  <a:lnTo>
                    <a:pt x="4" y="181"/>
                  </a:lnTo>
                  <a:lnTo>
                    <a:pt x="5" y="208"/>
                  </a:lnTo>
                  <a:lnTo>
                    <a:pt x="6" y="232"/>
                  </a:lnTo>
                  <a:lnTo>
                    <a:pt x="9" y="257"/>
                  </a:lnTo>
                  <a:lnTo>
                    <a:pt x="10" y="279"/>
                  </a:lnTo>
                  <a:lnTo>
                    <a:pt x="13" y="301"/>
                  </a:lnTo>
                  <a:lnTo>
                    <a:pt x="14" y="301"/>
                  </a:lnTo>
                  <a:lnTo>
                    <a:pt x="23" y="304"/>
                  </a:lnTo>
                  <a:lnTo>
                    <a:pt x="34" y="310"/>
                  </a:lnTo>
                  <a:lnTo>
                    <a:pt x="51" y="318"/>
                  </a:lnTo>
                  <a:lnTo>
                    <a:pt x="68" y="328"/>
                  </a:lnTo>
                  <a:lnTo>
                    <a:pt x="90" y="338"/>
                  </a:lnTo>
                  <a:lnTo>
                    <a:pt x="113" y="350"/>
                  </a:lnTo>
                  <a:lnTo>
                    <a:pt x="139" y="364"/>
                  </a:lnTo>
                  <a:lnTo>
                    <a:pt x="163" y="377"/>
                  </a:lnTo>
                  <a:lnTo>
                    <a:pt x="189" y="392"/>
                  </a:lnTo>
                  <a:lnTo>
                    <a:pt x="213" y="407"/>
                  </a:lnTo>
                  <a:lnTo>
                    <a:pt x="238" y="421"/>
                  </a:lnTo>
                  <a:lnTo>
                    <a:pt x="259" y="435"/>
                  </a:lnTo>
                  <a:lnTo>
                    <a:pt x="280" y="450"/>
                  </a:lnTo>
                  <a:lnTo>
                    <a:pt x="296" y="464"/>
                  </a:lnTo>
                  <a:lnTo>
                    <a:pt x="311" y="478"/>
                  </a:lnTo>
                  <a:lnTo>
                    <a:pt x="310" y="474"/>
                  </a:lnTo>
                  <a:lnTo>
                    <a:pt x="308" y="466"/>
                  </a:lnTo>
                  <a:lnTo>
                    <a:pt x="305" y="453"/>
                  </a:lnTo>
                  <a:lnTo>
                    <a:pt x="303" y="437"/>
                  </a:lnTo>
                  <a:lnTo>
                    <a:pt x="297" y="418"/>
                  </a:lnTo>
                  <a:lnTo>
                    <a:pt x="294" y="395"/>
                  </a:lnTo>
                  <a:lnTo>
                    <a:pt x="289" y="372"/>
                  </a:lnTo>
                  <a:lnTo>
                    <a:pt x="284" y="349"/>
                  </a:lnTo>
                  <a:lnTo>
                    <a:pt x="280" y="323"/>
                  </a:lnTo>
                  <a:lnTo>
                    <a:pt x="274" y="300"/>
                  </a:lnTo>
                  <a:lnTo>
                    <a:pt x="268" y="277"/>
                  </a:lnTo>
                  <a:lnTo>
                    <a:pt x="266" y="254"/>
                  </a:lnTo>
                  <a:lnTo>
                    <a:pt x="260" y="236"/>
                  </a:lnTo>
                  <a:lnTo>
                    <a:pt x="256" y="219"/>
                  </a:lnTo>
                  <a:lnTo>
                    <a:pt x="254" y="208"/>
                  </a:lnTo>
                  <a:lnTo>
                    <a:pt x="254" y="202"/>
                  </a:lnTo>
                  <a:lnTo>
                    <a:pt x="251" y="196"/>
                  </a:lnTo>
                  <a:lnTo>
                    <a:pt x="244" y="194"/>
                  </a:lnTo>
                  <a:lnTo>
                    <a:pt x="236" y="190"/>
                  </a:lnTo>
                  <a:lnTo>
                    <a:pt x="227" y="189"/>
                  </a:lnTo>
                  <a:lnTo>
                    <a:pt x="216" y="188"/>
                  </a:lnTo>
                  <a:lnTo>
                    <a:pt x="204" y="188"/>
                  </a:lnTo>
                  <a:lnTo>
                    <a:pt x="192" y="188"/>
                  </a:lnTo>
                  <a:lnTo>
                    <a:pt x="180" y="188"/>
                  </a:lnTo>
                  <a:lnTo>
                    <a:pt x="165" y="187"/>
                  </a:lnTo>
                  <a:lnTo>
                    <a:pt x="152" y="186"/>
                  </a:lnTo>
                  <a:lnTo>
                    <a:pt x="139" y="185"/>
                  </a:lnTo>
                  <a:lnTo>
                    <a:pt x="127" y="183"/>
                  </a:lnTo>
                  <a:lnTo>
                    <a:pt x="116" y="180"/>
                  </a:lnTo>
                  <a:lnTo>
                    <a:pt x="106" y="178"/>
                  </a:lnTo>
                  <a:lnTo>
                    <a:pt x="99" y="174"/>
                  </a:lnTo>
                  <a:lnTo>
                    <a:pt x="96" y="171"/>
                  </a:lnTo>
                  <a:lnTo>
                    <a:pt x="91" y="164"/>
                  </a:lnTo>
                  <a:lnTo>
                    <a:pt x="89" y="155"/>
                  </a:lnTo>
                  <a:lnTo>
                    <a:pt x="85" y="146"/>
                  </a:lnTo>
                  <a:lnTo>
                    <a:pt x="84" y="137"/>
                  </a:lnTo>
                  <a:lnTo>
                    <a:pt x="81" y="125"/>
                  </a:lnTo>
                  <a:lnTo>
                    <a:pt x="80" y="114"/>
                  </a:lnTo>
                  <a:lnTo>
                    <a:pt x="78" y="102"/>
                  </a:lnTo>
                  <a:lnTo>
                    <a:pt x="78" y="91"/>
                  </a:lnTo>
                  <a:lnTo>
                    <a:pt x="78" y="79"/>
                  </a:lnTo>
                  <a:lnTo>
                    <a:pt x="78" y="69"/>
                  </a:lnTo>
                  <a:lnTo>
                    <a:pt x="78" y="59"/>
                  </a:lnTo>
                  <a:lnTo>
                    <a:pt x="78" y="51"/>
                  </a:lnTo>
                  <a:lnTo>
                    <a:pt x="78" y="44"/>
                  </a:lnTo>
                  <a:lnTo>
                    <a:pt x="78" y="39"/>
                  </a:lnTo>
                  <a:lnTo>
                    <a:pt x="78" y="36"/>
                  </a:lnTo>
                  <a:lnTo>
                    <a:pt x="78" y="36"/>
                  </a:lnTo>
                  <a:lnTo>
                    <a:pt x="75" y="34"/>
                  </a:lnTo>
                  <a:lnTo>
                    <a:pt x="66" y="33"/>
                  </a:lnTo>
                  <a:lnTo>
                    <a:pt x="60" y="31"/>
                  </a:lnTo>
                  <a:lnTo>
                    <a:pt x="53" y="30"/>
                  </a:lnTo>
                  <a:lnTo>
                    <a:pt x="46" y="29"/>
                  </a:lnTo>
                  <a:lnTo>
                    <a:pt x="40" y="27"/>
                  </a:lnTo>
                  <a:lnTo>
                    <a:pt x="31" y="24"/>
                  </a:lnTo>
                  <a:lnTo>
                    <a:pt x="24" y="22"/>
                  </a:lnTo>
                  <a:lnTo>
                    <a:pt x="17" y="19"/>
                  </a:lnTo>
                  <a:lnTo>
                    <a:pt x="12" y="17"/>
                  </a:lnTo>
                  <a:lnTo>
                    <a:pt x="3" y="10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D4572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Freeform 16"/>
            <p:cNvSpPr>
              <a:spLocks/>
            </p:cNvSpPr>
            <p:nvPr/>
          </p:nvSpPr>
          <p:spPr bwMode="auto">
            <a:xfrm>
              <a:off x="4016" y="3335"/>
              <a:ext cx="366" cy="732"/>
            </a:xfrm>
            <a:custGeom>
              <a:avLst/>
              <a:gdLst/>
              <a:ahLst/>
              <a:cxnLst>
                <a:cxn ang="0">
                  <a:pos x="560" y="52"/>
                </a:cxn>
                <a:cxn ang="0">
                  <a:pos x="535" y="43"/>
                </a:cxn>
                <a:cxn ang="0">
                  <a:pos x="493" y="30"/>
                </a:cxn>
                <a:cxn ang="0">
                  <a:pos x="434" y="16"/>
                </a:cxn>
                <a:cxn ang="0">
                  <a:pos x="364" y="4"/>
                </a:cxn>
                <a:cxn ang="0">
                  <a:pos x="286" y="0"/>
                </a:cxn>
                <a:cxn ang="0">
                  <a:pos x="206" y="5"/>
                </a:cxn>
                <a:cxn ang="0">
                  <a:pos x="124" y="26"/>
                </a:cxn>
                <a:cxn ang="0">
                  <a:pos x="51" y="74"/>
                </a:cxn>
                <a:cxn ang="0">
                  <a:pos x="10" y="209"/>
                </a:cxn>
                <a:cxn ang="0">
                  <a:pos x="0" y="415"/>
                </a:cxn>
                <a:cxn ang="0">
                  <a:pos x="10" y="662"/>
                </a:cxn>
                <a:cxn ang="0">
                  <a:pos x="34" y="918"/>
                </a:cxn>
                <a:cxn ang="0">
                  <a:pos x="64" y="1154"/>
                </a:cxn>
                <a:cxn ang="0">
                  <a:pos x="92" y="1342"/>
                </a:cxn>
                <a:cxn ang="0">
                  <a:pos x="109" y="1450"/>
                </a:cxn>
                <a:cxn ang="0">
                  <a:pos x="116" y="1464"/>
                </a:cxn>
                <a:cxn ang="0">
                  <a:pos x="144" y="1450"/>
                </a:cxn>
                <a:cxn ang="0">
                  <a:pos x="197" y="1428"/>
                </a:cxn>
                <a:cxn ang="0">
                  <a:pos x="271" y="1401"/>
                </a:cxn>
                <a:cxn ang="0">
                  <a:pos x="361" y="1373"/>
                </a:cxn>
                <a:cxn ang="0">
                  <a:pos x="460" y="1346"/>
                </a:cxn>
                <a:cxn ang="0">
                  <a:pos x="568" y="1324"/>
                </a:cxn>
                <a:cxn ang="0">
                  <a:pos x="677" y="1314"/>
                </a:cxn>
                <a:cxn ang="0">
                  <a:pos x="731" y="1305"/>
                </a:cxn>
                <a:cxn ang="0">
                  <a:pos x="724" y="1246"/>
                </a:cxn>
                <a:cxn ang="0">
                  <a:pos x="714" y="1144"/>
                </a:cxn>
                <a:cxn ang="0">
                  <a:pos x="703" y="1014"/>
                </a:cxn>
                <a:cxn ang="0">
                  <a:pos x="688" y="868"/>
                </a:cxn>
                <a:cxn ang="0">
                  <a:pos x="674" y="721"/>
                </a:cxn>
                <a:cxn ang="0">
                  <a:pos x="661" y="591"/>
                </a:cxn>
                <a:cxn ang="0">
                  <a:pos x="648" y="488"/>
                </a:cxn>
                <a:cxn ang="0">
                  <a:pos x="639" y="421"/>
                </a:cxn>
                <a:cxn ang="0">
                  <a:pos x="627" y="355"/>
                </a:cxn>
                <a:cxn ang="0">
                  <a:pos x="614" y="287"/>
                </a:cxn>
                <a:cxn ang="0">
                  <a:pos x="602" y="222"/>
                </a:cxn>
                <a:cxn ang="0">
                  <a:pos x="588" y="162"/>
                </a:cxn>
                <a:cxn ang="0">
                  <a:pos x="576" y="112"/>
                </a:cxn>
                <a:cxn ang="0">
                  <a:pos x="568" y="76"/>
                </a:cxn>
                <a:cxn ang="0">
                  <a:pos x="563" y="57"/>
                </a:cxn>
                <a:cxn ang="0">
                  <a:pos x="563" y="54"/>
                </a:cxn>
              </a:cxnLst>
              <a:rect l="0" t="0" r="r" b="b"/>
              <a:pathLst>
                <a:path w="732" h="1465">
                  <a:moveTo>
                    <a:pt x="563" y="54"/>
                  </a:moveTo>
                  <a:lnTo>
                    <a:pt x="560" y="52"/>
                  </a:lnTo>
                  <a:lnTo>
                    <a:pt x="550" y="50"/>
                  </a:lnTo>
                  <a:lnTo>
                    <a:pt x="535" y="43"/>
                  </a:lnTo>
                  <a:lnTo>
                    <a:pt x="518" y="38"/>
                  </a:lnTo>
                  <a:lnTo>
                    <a:pt x="493" y="30"/>
                  </a:lnTo>
                  <a:lnTo>
                    <a:pt x="465" y="24"/>
                  </a:lnTo>
                  <a:lnTo>
                    <a:pt x="434" y="16"/>
                  </a:lnTo>
                  <a:lnTo>
                    <a:pt x="401" y="11"/>
                  </a:lnTo>
                  <a:lnTo>
                    <a:pt x="364" y="4"/>
                  </a:lnTo>
                  <a:lnTo>
                    <a:pt x="327" y="1"/>
                  </a:lnTo>
                  <a:lnTo>
                    <a:pt x="286" y="0"/>
                  </a:lnTo>
                  <a:lnTo>
                    <a:pt x="247" y="1"/>
                  </a:lnTo>
                  <a:lnTo>
                    <a:pt x="206" y="5"/>
                  </a:lnTo>
                  <a:lnTo>
                    <a:pt x="165" y="14"/>
                  </a:lnTo>
                  <a:lnTo>
                    <a:pt x="124" y="26"/>
                  </a:lnTo>
                  <a:lnTo>
                    <a:pt x="86" y="43"/>
                  </a:lnTo>
                  <a:lnTo>
                    <a:pt x="51" y="74"/>
                  </a:lnTo>
                  <a:lnTo>
                    <a:pt x="27" y="131"/>
                  </a:lnTo>
                  <a:lnTo>
                    <a:pt x="10" y="209"/>
                  </a:lnTo>
                  <a:lnTo>
                    <a:pt x="2" y="307"/>
                  </a:lnTo>
                  <a:lnTo>
                    <a:pt x="0" y="415"/>
                  </a:lnTo>
                  <a:lnTo>
                    <a:pt x="2" y="536"/>
                  </a:lnTo>
                  <a:lnTo>
                    <a:pt x="10" y="662"/>
                  </a:lnTo>
                  <a:lnTo>
                    <a:pt x="22" y="791"/>
                  </a:lnTo>
                  <a:lnTo>
                    <a:pt x="34" y="918"/>
                  </a:lnTo>
                  <a:lnTo>
                    <a:pt x="49" y="1040"/>
                  </a:lnTo>
                  <a:lnTo>
                    <a:pt x="64" y="1154"/>
                  </a:lnTo>
                  <a:lnTo>
                    <a:pt x="78" y="1257"/>
                  </a:lnTo>
                  <a:lnTo>
                    <a:pt x="92" y="1342"/>
                  </a:lnTo>
                  <a:lnTo>
                    <a:pt x="102" y="1408"/>
                  </a:lnTo>
                  <a:lnTo>
                    <a:pt x="109" y="1450"/>
                  </a:lnTo>
                  <a:lnTo>
                    <a:pt x="113" y="1465"/>
                  </a:lnTo>
                  <a:lnTo>
                    <a:pt x="116" y="1464"/>
                  </a:lnTo>
                  <a:lnTo>
                    <a:pt x="127" y="1458"/>
                  </a:lnTo>
                  <a:lnTo>
                    <a:pt x="144" y="1450"/>
                  </a:lnTo>
                  <a:lnTo>
                    <a:pt x="169" y="1440"/>
                  </a:lnTo>
                  <a:lnTo>
                    <a:pt x="197" y="1428"/>
                  </a:lnTo>
                  <a:lnTo>
                    <a:pt x="232" y="1415"/>
                  </a:lnTo>
                  <a:lnTo>
                    <a:pt x="271" y="1401"/>
                  </a:lnTo>
                  <a:lnTo>
                    <a:pt x="315" y="1387"/>
                  </a:lnTo>
                  <a:lnTo>
                    <a:pt x="361" y="1373"/>
                  </a:lnTo>
                  <a:lnTo>
                    <a:pt x="410" y="1359"/>
                  </a:lnTo>
                  <a:lnTo>
                    <a:pt x="460" y="1346"/>
                  </a:lnTo>
                  <a:lnTo>
                    <a:pt x="514" y="1336"/>
                  </a:lnTo>
                  <a:lnTo>
                    <a:pt x="568" y="1324"/>
                  </a:lnTo>
                  <a:lnTo>
                    <a:pt x="624" y="1318"/>
                  </a:lnTo>
                  <a:lnTo>
                    <a:pt x="677" y="1314"/>
                  </a:lnTo>
                  <a:lnTo>
                    <a:pt x="732" y="1314"/>
                  </a:lnTo>
                  <a:lnTo>
                    <a:pt x="731" y="1305"/>
                  </a:lnTo>
                  <a:lnTo>
                    <a:pt x="728" y="1283"/>
                  </a:lnTo>
                  <a:lnTo>
                    <a:pt x="724" y="1246"/>
                  </a:lnTo>
                  <a:lnTo>
                    <a:pt x="721" y="1201"/>
                  </a:lnTo>
                  <a:lnTo>
                    <a:pt x="714" y="1144"/>
                  </a:lnTo>
                  <a:lnTo>
                    <a:pt x="710" y="1082"/>
                  </a:lnTo>
                  <a:lnTo>
                    <a:pt x="703" y="1014"/>
                  </a:lnTo>
                  <a:lnTo>
                    <a:pt x="697" y="942"/>
                  </a:lnTo>
                  <a:lnTo>
                    <a:pt x="688" y="868"/>
                  </a:lnTo>
                  <a:lnTo>
                    <a:pt x="682" y="794"/>
                  </a:lnTo>
                  <a:lnTo>
                    <a:pt x="674" y="721"/>
                  </a:lnTo>
                  <a:lnTo>
                    <a:pt x="667" y="655"/>
                  </a:lnTo>
                  <a:lnTo>
                    <a:pt x="661" y="591"/>
                  </a:lnTo>
                  <a:lnTo>
                    <a:pt x="654" y="535"/>
                  </a:lnTo>
                  <a:lnTo>
                    <a:pt x="648" y="488"/>
                  </a:lnTo>
                  <a:lnTo>
                    <a:pt x="645" y="452"/>
                  </a:lnTo>
                  <a:lnTo>
                    <a:pt x="639" y="421"/>
                  </a:lnTo>
                  <a:lnTo>
                    <a:pt x="634" y="388"/>
                  </a:lnTo>
                  <a:lnTo>
                    <a:pt x="627" y="355"/>
                  </a:lnTo>
                  <a:lnTo>
                    <a:pt x="621" y="321"/>
                  </a:lnTo>
                  <a:lnTo>
                    <a:pt x="614" y="287"/>
                  </a:lnTo>
                  <a:lnTo>
                    <a:pt x="609" y="254"/>
                  </a:lnTo>
                  <a:lnTo>
                    <a:pt x="602" y="222"/>
                  </a:lnTo>
                  <a:lnTo>
                    <a:pt x="596" y="193"/>
                  </a:lnTo>
                  <a:lnTo>
                    <a:pt x="588" y="162"/>
                  </a:lnTo>
                  <a:lnTo>
                    <a:pt x="582" y="137"/>
                  </a:lnTo>
                  <a:lnTo>
                    <a:pt x="576" y="112"/>
                  </a:lnTo>
                  <a:lnTo>
                    <a:pt x="572" y="93"/>
                  </a:lnTo>
                  <a:lnTo>
                    <a:pt x="568" y="76"/>
                  </a:lnTo>
                  <a:lnTo>
                    <a:pt x="565" y="65"/>
                  </a:lnTo>
                  <a:lnTo>
                    <a:pt x="563" y="57"/>
                  </a:lnTo>
                  <a:lnTo>
                    <a:pt x="563" y="54"/>
                  </a:lnTo>
                  <a:lnTo>
                    <a:pt x="563" y="54"/>
                  </a:lnTo>
                  <a:close/>
                </a:path>
              </a:pathLst>
            </a:custGeom>
            <a:solidFill>
              <a:srgbClr val="E6FFE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" name="Freeform 17"/>
            <p:cNvSpPr>
              <a:spLocks/>
            </p:cNvSpPr>
            <p:nvPr/>
          </p:nvSpPr>
          <p:spPr bwMode="auto">
            <a:xfrm>
              <a:off x="5070" y="3301"/>
              <a:ext cx="29" cy="8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7" y="162"/>
                </a:cxn>
                <a:cxn ang="0">
                  <a:pos x="59" y="146"/>
                </a:cxn>
                <a:cxn ang="0">
                  <a:pos x="59" y="142"/>
                </a:cxn>
                <a:cxn ang="0">
                  <a:pos x="58" y="133"/>
                </a:cxn>
                <a:cxn ang="0">
                  <a:pos x="56" y="127"/>
                </a:cxn>
                <a:cxn ang="0">
                  <a:pos x="55" y="120"/>
                </a:cxn>
                <a:cxn ang="0">
                  <a:pos x="54" y="113"/>
                </a:cxn>
                <a:cxn ang="0">
                  <a:pos x="52" y="106"/>
                </a:cxn>
                <a:cxn ang="0">
                  <a:pos x="50" y="97"/>
                </a:cxn>
                <a:cxn ang="0">
                  <a:pos x="49" y="89"/>
                </a:cxn>
                <a:cxn ang="0">
                  <a:pos x="48" y="80"/>
                </a:cxn>
                <a:cxn ang="0">
                  <a:pos x="47" y="71"/>
                </a:cxn>
                <a:cxn ang="0">
                  <a:pos x="47" y="63"/>
                </a:cxn>
                <a:cxn ang="0">
                  <a:pos x="47" y="56"/>
                </a:cxn>
                <a:cxn ang="0">
                  <a:pos x="47" y="49"/>
                </a:cxn>
                <a:cxn ang="0">
                  <a:pos x="47" y="43"/>
                </a:cxn>
                <a:cxn ang="0">
                  <a:pos x="44" y="37"/>
                </a:cxn>
                <a:cxn ang="0">
                  <a:pos x="42" y="31"/>
                </a:cxn>
                <a:cxn ang="0">
                  <a:pos x="39" y="27"/>
                </a:cxn>
                <a:cxn ang="0">
                  <a:pos x="36" y="23"/>
                </a:cxn>
                <a:cxn ang="0">
                  <a:pos x="29" y="15"/>
                </a:cxn>
                <a:cxn ang="0">
                  <a:pos x="21" y="9"/>
                </a:cxn>
                <a:cxn ang="0">
                  <a:pos x="12" y="4"/>
                </a:cxn>
                <a:cxn ang="0">
                  <a:pos x="6" y="2"/>
                </a:cxn>
                <a:cxn ang="0">
                  <a:pos x="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9" h="162">
                  <a:moveTo>
                    <a:pt x="0" y="0"/>
                  </a:moveTo>
                  <a:lnTo>
                    <a:pt x="27" y="162"/>
                  </a:lnTo>
                  <a:lnTo>
                    <a:pt x="59" y="146"/>
                  </a:lnTo>
                  <a:lnTo>
                    <a:pt x="59" y="142"/>
                  </a:lnTo>
                  <a:lnTo>
                    <a:pt x="58" y="133"/>
                  </a:lnTo>
                  <a:lnTo>
                    <a:pt x="56" y="127"/>
                  </a:lnTo>
                  <a:lnTo>
                    <a:pt x="55" y="120"/>
                  </a:lnTo>
                  <a:lnTo>
                    <a:pt x="54" y="113"/>
                  </a:lnTo>
                  <a:lnTo>
                    <a:pt x="52" y="106"/>
                  </a:lnTo>
                  <a:lnTo>
                    <a:pt x="50" y="97"/>
                  </a:lnTo>
                  <a:lnTo>
                    <a:pt x="49" y="89"/>
                  </a:lnTo>
                  <a:lnTo>
                    <a:pt x="48" y="80"/>
                  </a:lnTo>
                  <a:lnTo>
                    <a:pt x="47" y="71"/>
                  </a:lnTo>
                  <a:lnTo>
                    <a:pt x="47" y="63"/>
                  </a:lnTo>
                  <a:lnTo>
                    <a:pt x="47" y="56"/>
                  </a:lnTo>
                  <a:lnTo>
                    <a:pt x="47" y="49"/>
                  </a:lnTo>
                  <a:lnTo>
                    <a:pt x="47" y="43"/>
                  </a:lnTo>
                  <a:lnTo>
                    <a:pt x="44" y="37"/>
                  </a:lnTo>
                  <a:lnTo>
                    <a:pt x="42" y="31"/>
                  </a:lnTo>
                  <a:lnTo>
                    <a:pt x="39" y="27"/>
                  </a:lnTo>
                  <a:lnTo>
                    <a:pt x="36" y="23"/>
                  </a:lnTo>
                  <a:lnTo>
                    <a:pt x="29" y="15"/>
                  </a:lnTo>
                  <a:lnTo>
                    <a:pt x="21" y="9"/>
                  </a:lnTo>
                  <a:lnTo>
                    <a:pt x="12" y="4"/>
                  </a:lnTo>
                  <a:lnTo>
                    <a:pt x="6" y="2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4572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" name="Freeform 18"/>
            <p:cNvSpPr>
              <a:spLocks/>
            </p:cNvSpPr>
            <p:nvPr/>
          </p:nvSpPr>
          <p:spPr bwMode="auto">
            <a:xfrm>
              <a:off x="5110" y="3573"/>
              <a:ext cx="18" cy="5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" y="99"/>
                </a:cxn>
                <a:cxn ang="0">
                  <a:pos x="34" y="110"/>
                </a:cxn>
                <a:cxn ang="0">
                  <a:pos x="33" y="108"/>
                </a:cxn>
                <a:cxn ang="0">
                  <a:pos x="33" y="102"/>
                </a:cxn>
                <a:cxn ang="0">
                  <a:pos x="32" y="95"/>
                </a:cxn>
                <a:cxn ang="0">
                  <a:pos x="32" y="87"/>
                </a:cxn>
                <a:cxn ang="0">
                  <a:pos x="31" y="75"/>
                </a:cxn>
                <a:cxn ang="0">
                  <a:pos x="30" y="64"/>
                </a:cxn>
                <a:cxn ang="0">
                  <a:pos x="30" y="58"/>
                </a:cxn>
                <a:cxn ang="0">
                  <a:pos x="30" y="51"/>
                </a:cxn>
                <a:cxn ang="0">
                  <a:pos x="30" y="46"/>
                </a:cxn>
                <a:cxn ang="0">
                  <a:pos x="30" y="42"/>
                </a:cxn>
                <a:cxn ang="0">
                  <a:pos x="27" y="31"/>
                </a:cxn>
                <a:cxn ang="0">
                  <a:pos x="25" y="23"/>
                </a:cxn>
                <a:cxn ang="0">
                  <a:pos x="19" y="15"/>
                </a:cxn>
                <a:cxn ang="0">
                  <a:pos x="15" y="10"/>
                </a:cxn>
                <a:cxn ang="0">
                  <a:pos x="3" y="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4" h="110">
                  <a:moveTo>
                    <a:pt x="0" y="0"/>
                  </a:moveTo>
                  <a:lnTo>
                    <a:pt x="3" y="99"/>
                  </a:lnTo>
                  <a:lnTo>
                    <a:pt x="34" y="110"/>
                  </a:lnTo>
                  <a:lnTo>
                    <a:pt x="33" y="108"/>
                  </a:lnTo>
                  <a:lnTo>
                    <a:pt x="33" y="102"/>
                  </a:lnTo>
                  <a:lnTo>
                    <a:pt x="32" y="95"/>
                  </a:lnTo>
                  <a:lnTo>
                    <a:pt x="32" y="87"/>
                  </a:lnTo>
                  <a:lnTo>
                    <a:pt x="31" y="75"/>
                  </a:lnTo>
                  <a:lnTo>
                    <a:pt x="30" y="64"/>
                  </a:lnTo>
                  <a:lnTo>
                    <a:pt x="30" y="58"/>
                  </a:lnTo>
                  <a:lnTo>
                    <a:pt x="30" y="51"/>
                  </a:lnTo>
                  <a:lnTo>
                    <a:pt x="30" y="46"/>
                  </a:lnTo>
                  <a:lnTo>
                    <a:pt x="30" y="42"/>
                  </a:lnTo>
                  <a:lnTo>
                    <a:pt x="27" y="31"/>
                  </a:lnTo>
                  <a:lnTo>
                    <a:pt x="25" y="23"/>
                  </a:lnTo>
                  <a:lnTo>
                    <a:pt x="19" y="15"/>
                  </a:lnTo>
                  <a:lnTo>
                    <a:pt x="15" y="10"/>
                  </a:lnTo>
                  <a:lnTo>
                    <a:pt x="3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4572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7" name="Freeform 19"/>
            <p:cNvSpPr>
              <a:spLocks/>
            </p:cNvSpPr>
            <p:nvPr/>
          </p:nvSpPr>
          <p:spPr bwMode="auto">
            <a:xfrm>
              <a:off x="3996" y="3166"/>
              <a:ext cx="335" cy="113"/>
            </a:xfrm>
            <a:custGeom>
              <a:avLst/>
              <a:gdLst/>
              <a:ahLst/>
              <a:cxnLst>
                <a:cxn ang="0">
                  <a:pos x="12" y="43"/>
                </a:cxn>
                <a:cxn ang="0">
                  <a:pos x="41" y="43"/>
                </a:cxn>
                <a:cxn ang="0">
                  <a:pos x="93" y="43"/>
                </a:cxn>
                <a:cxn ang="0">
                  <a:pos x="165" y="49"/>
                </a:cxn>
                <a:cxn ang="0">
                  <a:pos x="250" y="57"/>
                </a:cxn>
                <a:cxn ang="0">
                  <a:pos x="346" y="71"/>
                </a:cxn>
                <a:cxn ang="0">
                  <a:pos x="444" y="93"/>
                </a:cxn>
                <a:cxn ang="0">
                  <a:pos x="539" y="123"/>
                </a:cxn>
                <a:cxn ang="0">
                  <a:pos x="583" y="143"/>
                </a:cxn>
                <a:cxn ang="0">
                  <a:pos x="568" y="143"/>
                </a:cxn>
                <a:cxn ang="0">
                  <a:pos x="540" y="143"/>
                </a:cxn>
                <a:cxn ang="0">
                  <a:pos x="505" y="146"/>
                </a:cxn>
                <a:cxn ang="0">
                  <a:pos x="463" y="148"/>
                </a:cxn>
                <a:cxn ang="0">
                  <a:pos x="420" y="153"/>
                </a:cxn>
                <a:cxn ang="0">
                  <a:pos x="377" y="159"/>
                </a:cxn>
                <a:cxn ang="0">
                  <a:pos x="339" y="166"/>
                </a:cxn>
                <a:cxn ang="0">
                  <a:pos x="326" y="172"/>
                </a:cxn>
                <a:cxn ang="0">
                  <a:pos x="347" y="172"/>
                </a:cxn>
                <a:cxn ang="0">
                  <a:pos x="388" y="173"/>
                </a:cxn>
                <a:cxn ang="0">
                  <a:pos x="439" y="178"/>
                </a:cxn>
                <a:cxn ang="0">
                  <a:pos x="497" y="184"/>
                </a:cxn>
                <a:cxn ang="0">
                  <a:pos x="554" y="192"/>
                </a:cxn>
                <a:cxn ang="0">
                  <a:pos x="609" y="203"/>
                </a:cxn>
                <a:cxn ang="0">
                  <a:pos x="653" y="217"/>
                </a:cxn>
                <a:cxn ang="0">
                  <a:pos x="637" y="106"/>
                </a:cxn>
                <a:cxn ang="0">
                  <a:pos x="630" y="101"/>
                </a:cxn>
                <a:cxn ang="0">
                  <a:pos x="620" y="94"/>
                </a:cxn>
                <a:cxn ang="0">
                  <a:pos x="604" y="87"/>
                </a:cxn>
                <a:cxn ang="0">
                  <a:pos x="579" y="77"/>
                </a:cxn>
                <a:cxn ang="0">
                  <a:pos x="544" y="63"/>
                </a:cxn>
                <a:cxn ang="0">
                  <a:pos x="496" y="45"/>
                </a:cxn>
                <a:cxn ang="0">
                  <a:pos x="435" y="27"/>
                </a:cxn>
                <a:cxn ang="0">
                  <a:pos x="362" y="9"/>
                </a:cxn>
                <a:cxn ang="0">
                  <a:pos x="288" y="2"/>
                </a:cxn>
                <a:cxn ang="0">
                  <a:pos x="214" y="0"/>
                </a:cxn>
                <a:cxn ang="0">
                  <a:pos x="147" y="5"/>
                </a:cxn>
                <a:cxn ang="0">
                  <a:pos x="88" y="9"/>
                </a:cxn>
                <a:cxn ang="0">
                  <a:pos x="42" y="17"/>
                </a:cxn>
                <a:cxn ang="0">
                  <a:pos x="11" y="23"/>
                </a:cxn>
                <a:cxn ang="0">
                  <a:pos x="0" y="27"/>
                </a:cxn>
                <a:cxn ang="0">
                  <a:pos x="8" y="43"/>
                </a:cxn>
              </a:cxnLst>
              <a:rect l="0" t="0" r="r" b="b"/>
              <a:pathLst>
                <a:path w="672" h="226">
                  <a:moveTo>
                    <a:pt x="8" y="43"/>
                  </a:moveTo>
                  <a:lnTo>
                    <a:pt x="12" y="43"/>
                  </a:lnTo>
                  <a:lnTo>
                    <a:pt x="22" y="43"/>
                  </a:lnTo>
                  <a:lnTo>
                    <a:pt x="41" y="43"/>
                  </a:lnTo>
                  <a:lnTo>
                    <a:pt x="65" y="43"/>
                  </a:lnTo>
                  <a:lnTo>
                    <a:pt x="93" y="43"/>
                  </a:lnTo>
                  <a:lnTo>
                    <a:pt x="128" y="45"/>
                  </a:lnTo>
                  <a:lnTo>
                    <a:pt x="165" y="49"/>
                  </a:lnTo>
                  <a:lnTo>
                    <a:pt x="209" y="54"/>
                  </a:lnTo>
                  <a:lnTo>
                    <a:pt x="250" y="57"/>
                  </a:lnTo>
                  <a:lnTo>
                    <a:pt x="298" y="64"/>
                  </a:lnTo>
                  <a:lnTo>
                    <a:pt x="346" y="71"/>
                  </a:lnTo>
                  <a:lnTo>
                    <a:pt x="395" y="82"/>
                  </a:lnTo>
                  <a:lnTo>
                    <a:pt x="444" y="93"/>
                  </a:lnTo>
                  <a:lnTo>
                    <a:pt x="492" y="107"/>
                  </a:lnTo>
                  <a:lnTo>
                    <a:pt x="539" y="123"/>
                  </a:lnTo>
                  <a:lnTo>
                    <a:pt x="587" y="143"/>
                  </a:lnTo>
                  <a:lnTo>
                    <a:pt x="583" y="143"/>
                  </a:lnTo>
                  <a:lnTo>
                    <a:pt x="577" y="143"/>
                  </a:lnTo>
                  <a:lnTo>
                    <a:pt x="568" y="143"/>
                  </a:lnTo>
                  <a:lnTo>
                    <a:pt x="556" y="143"/>
                  </a:lnTo>
                  <a:lnTo>
                    <a:pt x="540" y="143"/>
                  </a:lnTo>
                  <a:lnTo>
                    <a:pt x="524" y="144"/>
                  </a:lnTo>
                  <a:lnTo>
                    <a:pt x="505" y="146"/>
                  </a:lnTo>
                  <a:lnTo>
                    <a:pt x="487" y="147"/>
                  </a:lnTo>
                  <a:lnTo>
                    <a:pt x="463" y="148"/>
                  </a:lnTo>
                  <a:lnTo>
                    <a:pt x="442" y="150"/>
                  </a:lnTo>
                  <a:lnTo>
                    <a:pt x="420" y="153"/>
                  </a:lnTo>
                  <a:lnTo>
                    <a:pt x="399" y="156"/>
                  </a:lnTo>
                  <a:lnTo>
                    <a:pt x="377" y="159"/>
                  </a:lnTo>
                  <a:lnTo>
                    <a:pt x="359" y="162"/>
                  </a:lnTo>
                  <a:lnTo>
                    <a:pt x="339" y="166"/>
                  </a:lnTo>
                  <a:lnTo>
                    <a:pt x="324" y="172"/>
                  </a:lnTo>
                  <a:lnTo>
                    <a:pt x="326" y="172"/>
                  </a:lnTo>
                  <a:lnTo>
                    <a:pt x="335" y="172"/>
                  </a:lnTo>
                  <a:lnTo>
                    <a:pt x="347" y="172"/>
                  </a:lnTo>
                  <a:lnTo>
                    <a:pt x="367" y="173"/>
                  </a:lnTo>
                  <a:lnTo>
                    <a:pt x="388" y="173"/>
                  </a:lnTo>
                  <a:lnTo>
                    <a:pt x="412" y="176"/>
                  </a:lnTo>
                  <a:lnTo>
                    <a:pt x="439" y="178"/>
                  </a:lnTo>
                  <a:lnTo>
                    <a:pt x="468" y="182"/>
                  </a:lnTo>
                  <a:lnTo>
                    <a:pt x="497" y="184"/>
                  </a:lnTo>
                  <a:lnTo>
                    <a:pt x="525" y="187"/>
                  </a:lnTo>
                  <a:lnTo>
                    <a:pt x="554" y="192"/>
                  </a:lnTo>
                  <a:lnTo>
                    <a:pt x="583" y="197"/>
                  </a:lnTo>
                  <a:lnTo>
                    <a:pt x="609" y="203"/>
                  </a:lnTo>
                  <a:lnTo>
                    <a:pt x="633" y="210"/>
                  </a:lnTo>
                  <a:lnTo>
                    <a:pt x="653" y="217"/>
                  </a:lnTo>
                  <a:lnTo>
                    <a:pt x="672" y="226"/>
                  </a:lnTo>
                  <a:lnTo>
                    <a:pt x="637" y="106"/>
                  </a:lnTo>
                  <a:lnTo>
                    <a:pt x="634" y="104"/>
                  </a:lnTo>
                  <a:lnTo>
                    <a:pt x="630" y="101"/>
                  </a:lnTo>
                  <a:lnTo>
                    <a:pt x="626" y="98"/>
                  </a:lnTo>
                  <a:lnTo>
                    <a:pt x="620" y="94"/>
                  </a:lnTo>
                  <a:lnTo>
                    <a:pt x="613" y="91"/>
                  </a:lnTo>
                  <a:lnTo>
                    <a:pt x="604" y="87"/>
                  </a:lnTo>
                  <a:lnTo>
                    <a:pt x="591" y="82"/>
                  </a:lnTo>
                  <a:lnTo>
                    <a:pt x="579" y="77"/>
                  </a:lnTo>
                  <a:lnTo>
                    <a:pt x="562" y="69"/>
                  </a:lnTo>
                  <a:lnTo>
                    <a:pt x="544" y="63"/>
                  </a:lnTo>
                  <a:lnTo>
                    <a:pt x="522" y="55"/>
                  </a:lnTo>
                  <a:lnTo>
                    <a:pt x="496" y="45"/>
                  </a:lnTo>
                  <a:lnTo>
                    <a:pt x="467" y="36"/>
                  </a:lnTo>
                  <a:lnTo>
                    <a:pt x="435" y="27"/>
                  </a:lnTo>
                  <a:lnTo>
                    <a:pt x="398" y="16"/>
                  </a:lnTo>
                  <a:lnTo>
                    <a:pt x="362" y="9"/>
                  </a:lnTo>
                  <a:lnTo>
                    <a:pt x="325" y="5"/>
                  </a:lnTo>
                  <a:lnTo>
                    <a:pt x="288" y="2"/>
                  </a:lnTo>
                  <a:lnTo>
                    <a:pt x="250" y="0"/>
                  </a:lnTo>
                  <a:lnTo>
                    <a:pt x="214" y="0"/>
                  </a:lnTo>
                  <a:lnTo>
                    <a:pt x="179" y="1"/>
                  </a:lnTo>
                  <a:lnTo>
                    <a:pt x="147" y="5"/>
                  </a:lnTo>
                  <a:lnTo>
                    <a:pt x="115" y="6"/>
                  </a:lnTo>
                  <a:lnTo>
                    <a:pt x="88" y="9"/>
                  </a:lnTo>
                  <a:lnTo>
                    <a:pt x="62" y="14"/>
                  </a:lnTo>
                  <a:lnTo>
                    <a:pt x="42" y="17"/>
                  </a:lnTo>
                  <a:lnTo>
                    <a:pt x="22" y="20"/>
                  </a:lnTo>
                  <a:lnTo>
                    <a:pt x="11" y="23"/>
                  </a:lnTo>
                  <a:lnTo>
                    <a:pt x="3" y="26"/>
                  </a:lnTo>
                  <a:lnTo>
                    <a:pt x="0" y="27"/>
                  </a:lnTo>
                  <a:lnTo>
                    <a:pt x="8" y="43"/>
                  </a:lnTo>
                  <a:lnTo>
                    <a:pt x="8" y="43"/>
                  </a:lnTo>
                  <a:close/>
                </a:path>
              </a:pathLst>
            </a:custGeom>
            <a:solidFill>
              <a:srgbClr val="D4572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Freeform 20"/>
            <p:cNvSpPr>
              <a:spLocks/>
            </p:cNvSpPr>
            <p:nvPr/>
          </p:nvSpPr>
          <p:spPr bwMode="auto">
            <a:xfrm>
              <a:off x="4402" y="3227"/>
              <a:ext cx="584" cy="743"/>
            </a:xfrm>
            <a:custGeom>
              <a:avLst/>
              <a:gdLst/>
              <a:ahLst/>
              <a:cxnLst>
                <a:cxn ang="0">
                  <a:pos x="125" y="1488"/>
                </a:cxn>
                <a:cxn ang="0">
                  <a:pos x="164" y="1482"/>
                </a:cxn>
                <a:cxn ang="0">
                  <a:pos x="269" y="1471"/>
                </a:cxn>
                <a:cxn ang="0">
                  <a:pos x="422" y="1456"/>
                </a:cxn>
                <a:cxn ang="0">
                  <a:pos x="601" y="1440"/>
                </a:cxn>
                <a:cxn ang="0">
                  <a:pos x="785" y="1425"/>
                </a:cxn>
                <a:cxn ang="0">
                  <a:pos x="953" y="1415"/>
                </a:cxn>
                <a:cxn ang="0">
                  <a:pos x="1089" y="1413"/>
                </a:cxn>
                <a:cxn ang="0">
                  <a:pos x="1170" y="1422"/>
                </a:cxn>
                <a:cxn ang="0">
                  <a:pos x="1084" y="1193"/>
                </a:cxn>
                <a:cxn ang="0">
                  <a:pos x="1049" y="1184"/>
                </a:cxn>
                <a:cxn ang="0">
                  <a:pos x="988" y="1166"/>
                </a:cxn>
                <a:cxn ang="0">
                  <a:pos x="913" y="1141"/>
                </a:cxn>
                <a:cxn ang="0">
                  <a:pos x="831" y="1107"/>
                </a:cxn>
                <a:cxn ang="0">
                  <a:pos x="757" y="1069"/>
                </a:cxn>
                <a:cxn ang="0">
                  <a:pos x="696" y="1024"/>
                </a:cxn>
                <a:cxn ang="0">
                  <a:pos x="661" y="974"/>
                </a:cxn>
                <a:cxn ang="0">
                  <a:pos x="349" y="769"/>
                </a:cxn>
                <a:cxn ang="0">
                  <a:pos x="355" y="766"/>
                </a:cxn>
                <a:cxn ang="0">
                  <a:pos x="373" y="758"/>
                </a:cxn>
                <a:cxn ang="0">
                  <a:pos x="398" y="747"/>
                </a:cxn>
                <a:cxn ang="0">
                  <a:pos x="431" y="734"/>
                </a:cxn>
                <a:cxn ang="0">
                  <a:pos x="465" y="717"/>
                </a:cxn>
                <a:cxn ang="0">
                  <a:pos x="498" y="702"/>
                </a:cxn>
                <a:cxn ang="0">
                  <a:pos x="531" y="684"/>
                </a:cxn>
                <a:cxn ang="0">
                  <a:pos x="558" y="669"/>
                </a:cxn>
                <a:cxn ang="0">
                  <a:pos x="559" y="676"/>
                </a:cxn>
                <a:cxn ang="0">
                  <a:pos x="566" y="694"/>
                </a:cxn>
                <a:cxn ang="0">
                  <a:pos x="575" y="721"/>
                </a:cxn>
                <a:cxn ang="0">
                  <a:pos x="590" y="752"/>
                </a:cxn>
                <a:cxn ang="0">
                  <a:pos x="609" y="781"/>
                </a:cxn>
                <a:cxn ang="0">
                  <a:pos x="631" y="808"/>
                </a:cxn>
                <a:cxn ang="0">
                  <a:pos x="657" y="826"/>
                </a:cxn>
                <a:cxn ang="0">
                  <a:pos x="687" y="833"/>
                </a:cxn>
                <a:cxn ang="0">
                  <a:pos x="715" y="833"/>
                </a:cxn>
                <a:cxn ang="0">
                  <a:pos x="742" y="836"/>
                </a:cxn>
                <a:cxn ang="0">
                  <a:pos x="764" y="839"/>
                </a:cxn>
                <a:cxn ang="0">
                  <a:pos x="786" y="844"/>
                </a:cxn>
                <a:cxn ang="0">
                  <a:pos x="801" y="846"/>
                </a:cxn>
                <a:cxn ang="0">
                  <a:pos x="814" y="850"/>
                </a:cxn>
                <a:cxn ang="0">
                  <a:pos x="825" y="854"/>
                </a:cxn>
                <a:cxn ang="0">
                  <a:pos x="993" y="0"/>
                </a:cxn>
                <a:cxn ang="0">
                  <a:pos x="968" y="1"/>
                </a:cxn>
                <a:cxn ang="0">
                  <a:pos x="903" y="11"/>
                </a:cxn>
                <a:cxn ang="0">
                  <a:pos x="810" y="22"/>
                </a:cxn>
                <a:cxn ang="0">
                  <a:pos x="700" y="37"/>
                </a:cxn>
                <a:cxn ang="0">
                  <a:pos x="583" y="54"/>
                </a:cxn>
                <a:cxn ang="0">
                  <a:pos x="472" y="72"/>
                </a:cxn>
                <a:cxn ang="0">
                  <a:pos x="377" y="89"/>
                </a:cxn>
                <a:cxn ang="0">
                  <a:pos x="312" y="107"/>
                </a:cxn>
                <a:cxn ang="0">
                  <a:pos x="261" y="123"/>
                </a:cxn>
                <a:cxn ang="0">
                  <a:pos x="208" y="142"/>
                </a:cxn>
                <a:cxn ang="0">
                  <a:pos x="155" y="163"/>
                </a:cxn>
                <a:cxn ang="0">
                  <a:pos x="107" y="183"/>
                </a:cxn>
                <a:cxn ang="0">
                  <a:pos x="64" y="200"/>
                </a:cxn>
                <a:cxn ang="0">
                  <a:pos x="29" y="214"/>
                </a:cxn>
                <a:cxn ang="0">
                  <a:pos x="7" y="224"/>
                </a:cxn>
                <a:cxn ang="0">
                  <a:pos x="0" y="228"/>
                </a:cxn>
              </a:cxnLst>
              <a:rect l="0" t="0" r="r" b="b"/>
              <a:pathLst>
                <a:path w="1170" h="1488">
                  <a:moveTo>
                    <a:pt x="0" y="228"/>
                  </a:moveTo>
                  <a:lnTo>
                    <a:pt x="125" y="1488"/>
                  </a:lnTo>
                  <a:lnTo>
                    <a:pt x="134" y="1485"/>
                  </a:lnTo>
                  <a:lnTo>
                    <a:pt x="164" y="1482"/>
                  </a:lnTo>
                  <a:lnTo>
                    <a:pt x="210" y="1476"/>
                  </a:lnTo>
                  <a:lnTo>
                    <a:pt x="269" y="1471"/>
                  </a:lnTo>
                  <a:lnTo>
                    <a:pt x="341" y="1463"/>
                  </a:lnTo>
                  <a:lnTo>
                    <a:pt x="422" y="1456"/>
                  </a:lnTo>
                  <a:lnTo>
                    <a:pt x="510" y="1448"/>
                  </a:lnTo>
                  <a:lnTo>
                    <a:pt x="601" y="1440"/>
                  </a:lnTo>
                  <a:lnTo>
                    <a:pt x="693" y="1432"/>
                  </a:lnTo>
                  <a:lnTo>
                    <a:pt x="785" y="1425"/>
                  </a:lnTo>
                  <a:lnTo>
                    <a:pt x="872" y="1419"/>
                  </a:lnTo>
                  <a:lnTo>
                    <a:pt x="953" y="1415"/>
                  </a:lnTo>
                  <a:lnTo>
                    <a:pt x="1027" y="1412"/>
                  </a:lnTo>
                  <a:lnTo>
                    <a:pt x="1089" y="1413"/>
                  </a:lnTo>
                  <a:lnTo>
                    <a:pt x="1137" y="1415"/>
                  </a:lnTo>
                  <a:lnTo>
                    <a:pt x="1170" y="1422"/>
                  </a:lnTo>
                  <a:lnTo>
                    <a:pt x="1089" y="1195"/>
                  </a:lnTo>
                  <a:lnTo>
                    <a:pt x="1084" y="1193"/>
                  </a:lnTo>
                  <a:lnTo>
                    <a:pt x="1070" y="1191"/>
                  </a:lnTo>
                  <a:lnTo>
                    <a:pt x="1049" y="1184"/>
                  </a:lnTo>
                  <a:lnTo>
                    <a:pt x="1021" y="1177"/>
                  </a:lnTo>
                  <a:lnTo>
                    <a:pt x="988" y="1166"/>
                  </a:lnTo>
                  <a:lnTo>
                    <a:pt x="952" y="1155"/>
                  </a:lnTo>
                  <a:lnTo>
                    <a:pt x="913" y="1141"/>
                  </a:lnTo>
                  <a:lnTo>
                    <a:pt x="873" y="1126"/>
                  </a:lnTo>
                  <a:lnTo>
                    <a:pt x="831" y="1107"/>
                  </a:lnTo>
                  <a:lnTo>
                    <a:pt x="793" y="1089"/>
                  </a:lnTo>
                  <a:lnTo>
                    <a:pt x="757" y="1069"/>
                  </a:lnTo>
                  <a:lnTo>
                    <a:pt x="725" y="1048"/>
                  </a:lnTo>
                  <a:lnTo>
                    <a:pt x="696" y="1024"/>
                  </a:lnTo>
                  <a:lnTo>
                    <a:pt x="674" y="1000"/>
                  </a:lnTo>
                  <a:lnTo>
                    <a:pt x="661" y="974"/>
                  </a:lnTo>
                  <a:lnTo>
                    <a:pt x="657" y="950"/>
                  </a:lnTo>
                  <a:lnTo>
                    <a:pt x="349" y="769"/>
                  </a:lnTo>
                  <a:lnTo>
                    <a:pt x="351" y="768"/>
                  </a:lnTo>
                  <a:lnTo>
                    <a:pt x="355" y="766"/>
                  </a:lnTo>
                  <a:lnTo>
                    <a:pt x="362" y="761"/>
                  </a:lnTo>
                  <a:lnTo>
                    <a:pt x="373" y="758"/>
                  </a:lnTo>
                  <a:lnTo>
                    <a:pt x="384" y="753"/>
                  </a:lnTo>
                  <a:lnTo>
                    <a:pt x="398" y="747"/>
                  </a:lnTo>
                  <a:lnTo>
                    <a:pt x="413" y="741"/>
                  </a:lnTo>
                  <a:lnTo>
                    <a:pt x="431" y="734"/>
                  </a:lnTo>
                  <a:lnTo>
                    <a:pt x="446" y="726"/>
                  </a:lnTo>
                  <a:lnTo>
                    <a:pt x="465" y="717"/>
                  </a:lnTo>
                  <a:lnTo>
                    <a:pt x="481" y="709"/>
                  </a:lnTo>
                  <a:lnTo>
                    <a:pt x="498" y="702"/>
                  </a:lnTo>
                  <a:lnTo>
                    <a:pt x="515" y="693"/>
                  </a:lnTo>
                  <a:lnTo>
                    <a:pt x="531" y="684"/>
                  </a:lnTo>
                  <a:lnTo>
                    <a:pt x="545" y="676"/>
                  </a:lnTo>
                  <a:lnTo>
                    <a:pt x="558" y="669"/>
                  </a:lnTo>
                  <a:lnTo>
                    <a:pt x="558" y="670"/>
                  </a:lnTo>
                  <a:lnTo>
                    <a:pt x="559" y="676"/>
                  </a:lnTo>
                  <a:lnTo>
                    <a:pt x="561" y="683"/>
                  </a:lnTo>
                  <a:lnTo>
                    <a:pt x="566" y="694"/>
                  </a:lnTo>
                  <a:lnTo>
                    <a:pt x="569" y="705"/>
                  </a:lnTo>
                  <a:lnTo>
                    <a:pt x="575" y="721"/>
                  </a:lnTo>
                  <a:lnTo>
                    <a:pt x="582" y="736"/>
                  </a:lnTo>
                  <a:lnTo>
                    <a:pt x="590" y="752"/>
                  </a:lnTo>
                  <a:lnTo>
                    <a:pt x="597" y="766"/>
                  </a:lnTo>
                  <a:lnTo>
                    <a:pt x="609" y="781"/>
                  </a:lnTo>
                  <a:lnTo>
                    <a:pt x="618" y="795"/>
                  </a:lnTo>
                  <a:lnTo>
                    <a:pt x="631" y="808"/>
                  </a:lnTo>
                  <a:lnTo>
                    <a:pt x="643" y="817"/>
                  </a:lnTo>
                  <a:lnTo>
                    <a:pt x="657" y="826"/>
                  </a:lnTo>
                  <a:lnTo>
                    <a:pt x="671" y="832"/>
                  </a:lnTo>
                  <a:lnTo>
                    <a:pt x="687" y="833"/>
                  </a:lnTo>
                  <a:lnTo>
                    <a:pt x="700" y="833"/>
                  </a:lnTo>
                  <a:lnTo>
                    <a:pt x="715" y="833"/>
                  </a:lnTo>
                  <a:lnTo>
                    <a:pt x="728" y="835"/>
                  </a:lnTo>
                  <a:lnTo>
                    <a:pt x="742" y="836"/>
                  </a:lnTo>
                  <a:lnTo>
                    <a:pt x="752" y="837"/>
                  </a:lnTo>
                  <a:lnTo>
                    <a:pt x="764" y="839"/>
                  </a:lnTo>
                  <a:lnTo>
                    <a:pt x="774" y="840"/>
                  </a:lnTo>
                  <a:lnTo>
                    <a:pt x="786" y="844"/>
                  </a:lnTo>
                  <a:lnTo>
                    <a:pt x="793" y="845"/>
                  </a:lnTo>
                  <a:lnTo>
                    <a:pt x="801" y="846"/>
                  </a:lnTo>
                  <a:lnTo>
                    <a:pt x="808" y="847"/>
                  </a:lnTo>
                  <a:lnTo>
                    <a:pt x="814" y="850"/>
                  </a:lnTo>
                  <a:lnTo>
                    <a:pt x="822" y="852"/>
                  </a:lnTo>
                  <a:lnTo>
                    <a:pt x="825" y="854"/>
                  </a:lnTo>
                  <a:lnTo>
                    <a:pt x="1050" y="924"/>
                  </a:lnTo>
                  <a:lnTo>
                    <a:pt x="993" y="0"/>
                  </a:lnTo>
                  <a:lnTo>
                    <a:pt x="986" y="0"/>
                  </a:lnTo>
                  <a:lnTo>
                    <a:pt x="968" y="1"/>
                  </a:lnTo>
                  <a:lnTo>
                    <a:pt x="939" y="5"/>
                  </a:lnTo>
                  <a:lnTo>
                    <a:pt x="903" y="11"/>
                  </a:lnTo>
                  <a:lnTo>
                    <a:pt x="860" y="14"/>
                  </a:lnTo>
                  <a:lnTo>
                    <a:pt x="810" y="22"/>
                  </a:lnTo>
                  <a:lnTo>
                    <a:pt x="757" y="28"/>
                  </a:lnTo>
                  <a:lnTo>
                    <a:pt x="700" y="37"/>
                  </a:lnTo>
                  <a:lnTo>
                    <a:pt x="642" y="44"/>
                  </a:lnTo>
                  <a:lnTo>
                    <a:pt x="583" y="54"/>
                  </a:lnTo>
                  <a:lnTo>
                    <a:pt x="525" y="63"/>
                  </a:lnTo>
                  <a:lnTo>
                    <a:pt x="472" y="72"/>
                  </a:lnTo>
                  <a:lnTo>
                    <a:pt x="420" y="80"/>
                  </a:lnTo>
                  <a:lnTo>
                    <a:pt x="377" y="89"/>
                  </a:lnTo>
                  <a:lnTo>
                    <a:pt x="340" y="98"/>
                  </a:lnTo>
                  <a:lnTo>
                    <a:pt x="312" y="107"/>
                  </a:lnTo>
                  <a:lnTo>
                    <a:pt x="287" y="114"/>
                  </a:lnTo>
                  <a:lnTo>
                    <a:pt x="261" y="123"/>
                  </a:lnTo>
                  <a:lnTo>
                    <a:pt x="234" y="133"/>
                  </a:lnTo>
                  <a:lnTo>
                    <a:pt x="208" y="142"/>
                  </a:lnTo>
                  <a:lnTo>
                    <a:pt x="181" y="153"/>
                  </a:lnTo>
                  <a:lnTo>
                    <a:pt x="155" y="163"/>
                  </a:lnTo>
                  <a:lnTo>
                    <a:pt x="130" y="172"/>
                  </a:lnTo>
                  <a:lnTo>
                    <a:pt x="107" y="183"/>
                  </a:lnTo>
                  <a:lnTo>
                    <a:pt x="84" y="191"/>
                  </a:lnTo>
                  <a:lnTo>
                    <a:pt x="64" y="200"/>
                  </a:lnTo>
                  <a:lnTo>
                    <a:pt x="45" y="206"/>
                  </a:lnTo>
                  <a:lnTo>
                    <a:pt x="29" y="214"/>
                  </a:lnTo>
                  <a:lnTo>
                    <a:pt x="17" y="219"/>
                  </a:lnTo>
                  <a:lnTo>
                    <a:pt x="7" y="224"/>
                  </a:lnTo>
                  <a:lnTo>
                    <a:pt x="2" y="226"/>
                  </a:lnTo>
                  <a:lnTo>
                    <a:pt x="0" y="228"/>
                  </a:lnTo>
                  <a:lnTo>
                    <a:pt x="0" y="228"/>
                  </a:lnTo>
                  <a:close/>
                </a:path>
              </a:pathLst>
            </a:custGeom>
            <a:solidFill>
              <a:srgbClr val="E6FFE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21"/>
            <p:cNvSpPr>
              <a:spLocks/>
            </p:cNvSpPr>
            <p:nvPr/>
          </p:nvSpPr>
          <p:spPr bwMode="auto">
            <a:xfrm>
              <a:off x="5021" y="3294"/>
              <a:ext cx="51" cy="114"/>
            </a:xfrm>
            <a:custGeom>
              <a:avLst/>
              <a:gdLst/>
              <a:ahLst/>
              <a:cxnLst>
                <a:cxn ang="0">
                  <a:pos x="0" y="16"/>
                </a:cxn>
                <a:cxn ang="0">
                  <a:pos x="40" y="228"/>
                </a:cxn>
                <a:cxn ang="0">
                  <a:pos x="103" y="204"/>
                </a:cxn>
                <a:cxn ang="0">
                  <a:pos x="102" y="200"/>
                </a:cxn>
                <a:cxn ang="0">
                  <a:pos x="102" y="194"/>
                </a:cxn>
                <a:cxn ang="0">
                  <a:pos x="100" y="185"/>
                </a:cxn>
                <a:cxn ang="0">
                  <a:pos x="100" y="172"/>
                </a:cxn>
                <a:cxn ang="0">
                  <a:pos x="99" y="157"/>
                </a:cxn>
                <a:cxn ang="0">
                  <a:pos x="98" y="142"/>
                </a:cxn>
                <a:cxn ang="0">
                  <a:pos x="97" y="123"/>
                </a:cxn>
                <a:cxn ang="0">
                  <a:pos x="96" y="107"/>
                </a:cxn>
                <a:cxn ang="0">
                  <a:pos x="93" y="87"/>
                </a:cxn>
                <a:cxn ang="0">
                  <a:pos x="92" y="70"/>
                </a:cxn>
                <a:cxn ang="0">
                  <a:pos x="89" y="54"/>
                </a:cxn>
                <a:cxn ang="0">
                  <a:pos x="85" y="38"/>
                </a:cxn>
                <a:cxn ang="0">
                  <a:pos x="82" y="25"/>
                </a:cxn>
                <a:cxn ang="0">
                  <a:pos x="78" y="14"/>
                </a:cxn>
                <a:cxn ang="0">
                  <a:pos x="73" y="6"/>
                </a:cxn>
                <a:cxn ang="0">
                  <a:pos x="68" y="4"/>
                </a:cxn>
                <a:cxn ang="0">
                  <a:pos x="62" y="1"/>
                </a:cxn>
                <a:cxn ang="0">
                  <a:pos x="56" y="0"/>
                </a:cxn>
                <a:cxn ang="0">
                  <a:pos x="50" y="0"/>
                </a:cxn>
                <a:cxn ang="0">
                  <a:pos x="45" y="1"/>
                </a:cxn>
                <a:cxn ang="0">
                  <a:pos x="39" y="1"/>
                </a:cxn>
                <a:cxn ang="0">
                  <a:pos x="32" y="4"/>
                </a:cxn>
                <a:cxn ang="0">
                  <a:pos x="27" y="5"/>
                </a:cxn>
                <a:cxn ang="0">
                  <a:pos x="22" y="6"/>
                </a:cxn>
                <a:cxn ang="0">
                  <a:pos x="13" y="9"/>
                </a:cxn>
                <a:cxn ang="0">
                  <a:pos x="6" y="13"/>
                </a:cxn>
                <a:cxn ang="0">
                  <a:pos x="2" y="14"/>
                </a:cxn>
                <a:cxn ang="0">
                  <a:pos x="0" y="16"/>
                </a:cxn>
                <a:cxn ang="0">
                  <a:pos x="0" y="16"/>
                </a:cxn>
              </a:cxnLst>
              <a:rect l="0" t="0" r="r" b="b"/>
              <a:pathLst>
                <a:path w="103" h="228">
                  <a:moveTo>
                    <a:pt x="0" y="16"/>
                  </a:moveTo>
                  <a:lnTo>
                    <a:pt x="40" y="228"/>
                  </a:lnTo>
                  <a:lnTo>
                    <a:pt x="103" y="204"/>
                  </a:lnTo>
                  <a:lnTo>
                    <a:pt x="102" y="200"/>
                  </a:lnTo>
                  <a:lnTo>
                    <a:pt x="102" y="194"/>
                  </a:lnTo>
                  <a:lnTo>
                    <a:pt x="100" y="185"/>
                  </a:lnTo>
                  <a:lnTo>
                    <a:pt x="100" y="172"/>
                  </a:lnTo>
                  <a:lnTo>
                    <a:pt x="99" y="157"/>
                  </a:lnTo>
                  <a:lnTo>
                    <a:pt x="98" y="142"/>
                  </a:lnTo>
                  <a:lnTo>
                    <a:pt x="97" y="123"/>
                  </a:lnTo>
                  <a:lnTo>
                    <a:pt x="96" y="107"/>
                  </a:lnTo>
                  <a:lnTo>
                    <a:pt x="93" y="87"/>
                  </a:lnTo>
                  <a:lnTo>
                    <a:pt x="92" y="70"/>
                  </a:lnTo>
                  <a:lnTo>
                    <a:pt x="89" y="54"/>
                  </a:lnTo>
                  <a:lnTo>
                    <a:pt x="85" y="38"/>
                  </a:lnTo>
                  <a:lnTo>
                    <a:pt x="82" y="25"/>
                  </a:lnTo>
                  <a:lnTo>
                    <a:pt x="78" y="14"/>
                  </a:lnTo>
                  <a:lnTo>
                    <a:pt x="73" y="6"/>
                  </a:lnTo>
                  <a:lnTo>
                    <a:pt x="68" y="4"/>
                  </a:lnTo>
                  <a:lnTo>
                    <a:pt x="62" y="1"/>
                  </a:lnTo>
                  <a:lnTo>
                    <a:pt x="56" y="0"/>
                  </a:lnTo>
                  <a:lnTo>
                    <a:pt x="50" y="0"/>
                  </a:lnTo>
                  <a:lnTo>
                    <a:pt x="45" y="1"/>
                  </a:lnTo>
                  <a:lnTo>
                    <a:pt x="39" y="1"/>
                  </a:lnTo>
                  <a:lnTo>
                    <a:pt x="32" y="4"/>
                  </a:lnTo>
                  <a:lnTo>
                    <a:pt x="27" y="5"/>
                  </a:lnTo>
                  <a:lnTo>
                    <a:pt x="22" y="6"/>
                  </a:lnTo>
                  <a:lnTo>
                    <a:pt x="13" y="9"/>
                  </a:lnTo>
                  <a:lnTo>
                    <a:pt x="6" y="13"/>
                  </a:lnTo>
                  <a:lnTo>
                    <a:pt x="2" y="14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80010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22"/>
            <p:cNvSpPr>
              <a:spLocks/>
            </p:cNvSpPr>
            <p:nvPr/>
          </p:nvSpPr>
          <p:spPr bwMode="auto">
            <a:xfrm>
              <a:off x="4754" y="3669"/>
              <a:ext cx="777" cy="376"/>
            </a:xfrm>
            <a:custGeom>
              <a:avLst/>
              <a:gdLst/>
              <a:ahLst/>
              <a:cxnLst>
                <a:cxn ang="0">
                  <a:pos x="1521" y="725"/>
                </a:cxn>
                <a:cxn ang="0">
                  <a:pos x="1512" y="733"/>
                </a:cxn>
                <a:cxn ang="0">
                  <a:pos x="1498" y="743"/>
                </a:cxn>
                <a:cxn ang="0">
                  <a:pos x="1475" y="749"/>
                </a:cxn>
                <a:cxn ang="0">
                  <a:pos x="1438" y="751"/>
                </a:cxn>
                <a:cxn ang="0">
                  <a:pos x="1387" y="745"/>
                </a:cxn>
                <a:cxn ang="0">
                  <a:pos x="1315" y="728"/>
                </a:cxn>
                <a:cxn ang="0">
                  <a:pos x="1220" y="697"/>
                </a:cxn>
                <a:cxn ang="0">
                  <a:pos x="1105" y="654"/>
                </a:cxn>
                <a:cxn ang="0">
                  <a:pos x="1020" y="614"/>
                </a:cxn>
                <a:cxn ang="0">
                  <a:pos x="964" y="582"/>
                </a:cxn>
                <a:cxn ang="0">
                  <a:pos x="929" y="555"/>
                </a:cxn>
                <a:cxn ang="0">
                  <a:pos x="906" y="533"/>
                </a:cxn>
                <a:cxn ang="0">
                  <a:pos x="882" y="512"/>
                </a:cxn>
                <a:cxn ang="0">
                  <a:pos x="856" y="490"/>
                </a:cxn>
                <a:cxn ang="0">
                  <a:pos x="811" y="468"/>
                </a:cxn>
                <a:cxn ang="0">
                  <a:pos x="745" y="440"/>
                </a:cxn>
                <a:cxn ang="0">
                  <a:pos x="671" y="407"/>
                </a:cxn>
                <a:cxn ang="0">
                  <a:pos x="589" y="369"/>
                </a:cxn>
                <a:cxn ang="0">
                  <a:pos x="502" y="327"/>
                </a:cxn>
                <a:cxn ang="0">
                  <a:pos x="406" y="284"/>
                </a:cxn>
                <a:cxn ang="0">
                  <a:pos x="303" y="241"/>
                </a:cxn>
                <a:cxn ang="0">
                  <a:pos x="191" y="196"/>
                </a:cxn>
                <a:cxn ang="0">
                  <a:pos x="72" y="156"/>
                </a:cxn>
                <a:cxn ang="0">
                  <a:pos x="8" y="135"/>
                </a:cxn>
                <a:cxn ang="0">
                  <a:pos x="6" y="121"/>
                </a:cxn>
                <a:cxn ang="0">
                  <a:pos x="3" y="108"/>
                </a:cxn>
                <a:cxn ang="0">
                  <a:pos x="1" y="93"/>
                </a:cxn>
                <a:cxn ang="0">
                  <a:pos x="0" y="76"/>
                </a:cxn>
                <a:cxn ang="0">
                  <a:pos x="3" y="60"/>
                </a:cxn>
                <a:cxn ang="0">
                  <a:pos x="7" y="46"/>
                </a:cxn>
                <a:cxn ang="0">
                  <a:pos x="17" y="33"/>
                </a:cxn>
                <a:cxn ang="0">
                  <a:pos x="28" y="22"/>
                </a:cxn>
                <a:cxn ang="0">
                  <a:pos x="42" y="14"/>
                </a:cxn>
                <a:cxn ang="0">
                  <a:pos x="57" y="9"/>
                </a:cxn>
                <a:cxn ang="0">
                  <a:pos x="71" y="3"/>
                </a:cxn>
                <a:cxn ang="0">
                  <a:pos x="84" y="1"/>
                </a:cxn>
                <a:cxn ang="0">
                  <a:pos x="99" y="0"/>
                </a:cxn>
                <a:cxn ang="0">
                  <a:pos x="109" y="2"/>
                </a:cxn>
                <a:cxn ang="0">
                  <a:pos x="161" y="19"/>
                </a:cxn>
                <a:cxn ang="0">
                  <a:pos x="252" y="52"/>
                </a:cxn>
                <a:cxn ang="0">
                  <a:pos x="368" y="94"/>
                </a:cxn>
                <a:cxn ang="0">
                  <a:pos x="496" y="143"/>
                </a:cxn>
                <a:cxn ang="0">
                  <a:pos x="620" y="192"/>
                </a:cxn>
                <a:cxn ang="0">
                  <a:pos x="730" y="239"/>
                </a:cxn>
                <a:cxn ang="0">
                  <a:pos x="812" y="280"/>
                </a:cxn>
                <a:cxn ang="0">
                  <a:pos x="838" y="294"/>
                </a:cxn>
                <a:cxn ang="0">
                  <a:pos x="850" y="293"/>
                </a:cxn>
                <a:cxn ang="0">
                  <a:pos x="873" y="292"/>
                </a:cxn>
                <a:cxn ang="0">
                  <a:pos x="909" y="294"/>
                </a:cxn>
                <a:cxn ang="0">
                  <a:pos x="958" y="300"/>
                </a:cxn>
                <a:cxn ang="0">
                  <a:pos x="1021" y="312"/>
                </a:cxn>
                <a:cxn ang="0">
                  <a:pos x="1100" y="332"/>
                </a:cxn>
                <a:cxn ang="0">
                  <a:pos x="1193" y="366"/>
                </a:cxn>
                <a:cxn ang="0">
                  <a:pos x="1298" y="409"/>
                </a:cxn>
                <a:cxn ang="0">
                  <a:pos x="1386" y="455"/>
                </a:cxn>
                <a:cxn ang="0">
                  <a:pos x="1454" y="501"/>
                </a:cxn>
                <a:cxn ang="0">
                  <a:pos x="1504" y="549"/>
                </a:cxn>
                <a:cxn ang="0">
                  <a:pos x="1536" y="594"/>
                </a:cxn>
                <a:cxn ang="0">
                  <a:pos x="1551" y="637"/>
                </a:cxn>
                <a:cxn ang="0">
                  <a:pos x="1551" y="676"/>
                </a:cxn>
                <a:cxn ang="0">
                  <a:pos x="1537" y="707"/>
                </a:cxn>
                <a:cxn ang="0">
                  <a:pos x="1526" y="722"/>
                </a:cxn>
              </a:cxnLst>
              <a:rect l="0" t="0" r="r" b="b"/>
              <a:pathLst>
                <a:path w="1555" h="753">
                  <a:moveTo>
                    <a:pt x="1526" y="722"/>
                  </a:moveTo>
                  <a:lnTo>
                    <a:pt x="1521" y="725"/>
                  </a:lnTo>
                  <a:lnTo>
                    <a:pt x="1516" y="729"/>
                  </a:lnTo>
                  <a:lnTo>
                    <a:pt x="1512" y="733"/>
                  </a:lnTo>
                  <a:lnTo>
                    <a:pt x="1506" y="739"/>
                  </a:lnTo>
                  <a:lnTo>
                    <a:pt x="1498" y="743"/>
                  </a:lnTo>
                  <a:lnTo>
                    <a:pt x="1487" y="747"/>
                  </a:lnTo>
                  <a:lnTo>
                    <a:pt x="1475" y="749"/>
                  </a:lnTo>
                  <a:lnTo>
                    <a:pt x="1461" y="753"/>
                  </a:lnTo>
                  <a:lnTo>
                    <a:pt x="1438" y="751"/>
                  </a:lnTo>
                  <a:lnTo>
                    <a:pt x="1415" y="749"/>
                  </a:lnTo>
                  <a:lnTo>
                    <a:pt x="1387" y="745"/>
                  </a:lnTo>
                  <a:lnTo>
                    <a:pt x="1355" y="739"/>
                  </a:lnTo>
                  <a:lnTo>
                    <a:pt x="1315" y="728"/>
                  </a:lnTo>
                  <a:lnTo>
                    <a:pt x="1271" y="714"/>
                  </a:lnTo>
                  <a:lnTo>
                    <a:pt x="1220" y="697"/>
                  </a:lnTo>
                  <a:lnTo>
                    <a:pt x="1162" y="677"/>
                  </a:lnTo>
                  <a:lnTo>
                    <a:pt x="1105" y="654"/>
                  </a:lnTo>
                  <a:lnTo>
                    <a:pt x="1058" y="633"/>
                  </a:lnTo>
                  <a:lnTo>
                    <a:pt x="1020" y="614"/>
                  </a:lnTo>
                  <a:lnTo>
                    <a:pt x="989" y="598"/>
                  </a:lnTo>
                  <a:lnTo>
                    <a:pt x="964" y="582"/>
                  </a:lnTo>
                  <a:lnTo>
                    <a:pt x="944" y="568"/>
                  </a:lnTo>
                  <a:lnTo>
                    <a:pt x="929" y="555"/>
                  </a:lnTo>
                  <a:lnTo>
                    <a:pt x="917" y="544"/>
                  </a:lnTo>
                  <a:lnTo>
                    <a:pt x="906" y="533"/>
                  </a:lnTo>
                  <a:lnTo>
                    <a:pt x="894" y="522"/>
                  </a:lnTo>
                  <a:lnTo>
                    <a:pt x="882" y="512"/>
                  </a:lnTo>
                  <a:lnTo>
                    <a:pt x="871" y="501"/>
                  </a:lnTo>
                  <a:lnTo>
                    <a:pt x="856" y="490"/>
                  </a:lnTo>
                  <a:lnTo>
                    <a:pt x="836" y="479"/>
                  </a:lnTo>
                  <a:lnTo>
                    <a:pt x="811" y="468"/>
                  </a:lnTo>
                  <a:lnTo>
                    <a:pt x="781" y="456"/>
                  </a:lnTo>
                  <a:lnTo>
                    <a:pt x="745" y="440"/>
                  </a:lnTo>
                  <a:lnTo>
                    <a:pt x="709" y="424"/>
                  </a:lnTo>
                  <a:lnTo>
                    <a:pt x="671" y="407"/>
                  </a:lnTo>
                  <a:lnTo>
                    <a:pt x="631" y="388"/>
                  </a:lnTo>
                  <a:lnTo>
                    <a:pt x="589" y="369"/>
                  </a:lnTo>
                  <a:lnTo>
                    <a:pt x="546" y="348"/>
                  </a:lnTo>
                  <a:lnTo>
                    <a:pt x="502" y="327"/>
                  </a:lnTo>
                  <a:lnTo>
                    <a:pt x="455" y="307"/>
                  </a:lnTo>
                  <a:lnTo>
                    <a:pt x="406" y="284"/>
                  </a:lnTo>
                  <a:lnTo>
                    <a:pt x="355" y="263"/>
                  </a:lnTo>
                  <a:lnTo>
                    <a:pt x="303" y="241"/>
                  </a:lnTo>
                  <a:lnTo>
                    <a:pt x="248" y="218"/>
                  </a:lnTo>
                  <a:lnTo>
                    <a:pt x="191" y="196"/>
                  </a:lnTo>
                  <a:lnTo>
                    <a:pt x="134" y="177"/>
                  </a:lnTo>
                  <a:lnTo>
                    <a:pt x="72" y="156"/>
                  </a:lnTo>
                  <a:lnTo>
                    <a:pt x="11" y="138"/>
                  </a:lnTo>
                  <a:lnTo>
                    <a:pt x="8" y="135"/>
                  </a:lnTo>
                  <a:lnTo>
                    <a:pt x="7" y="128"/>
                  </a:lnTo>
                  <a:lnTo>
                    <a:pt x="6" y="121"/>
                  </a:lnTo>
                  <a:lnTo>
                    <a:pt x="5" y="115"/>
                  </a:lnTo>
                  <a:lnTo>
                    <a:pt x="3" y="108"/>
                  </a:lnTo>
                  <a:lnTo>
                    <a:pt x="3" y="102"/>
                  </a:lnTo>
                  <a:lnTo>
                    <a:pt x="1" y="93"/>
                  </a:lnTo>
                  <a:lnTo>
                    <a:pt x="0" y="85"/>
                  </a:lnTo>
                  <a:lnTo>
                    <a:pt x="0" y="76"/>
                  </a:lnTo>
                  <a:lnTo>
                    <a:pt x="3" y="68"/>
                  </a:lnTo>
                  <a:lnTo>
                    <a:pt x="3" y="60"/>
                  </a:lnTo>
                  <a:lnTo>
                    <a:pt x="6" y="52"/>
                  </a:lnTo>
                  <a:lnTo>
                    <a:pt x="7" y="46"/>
                  </a:lnTo>
                  <a:lnTo>
                    <a:pt x="13" y="39"/>
                  </a:lnTo>
                  <a:lnTo>
                    <a:pt x="17" y="33"/>
                  </a:lnTo>
                  <a:lnTo>
                    <a:pt x="22" y="26"/>
                  </a:lnTo>
                  <a:lnTo>
                    <a:pt x="28" y="22"/>
                  </a:lnTo>
                  <a:lnTo>
                    <a:pt x="35" y="18"/>
                  </a:lnTo>
                  <a:lnTo>
                    <a:pt x="42" y="14"/>
                  </a:lnTo>
                  <a:lnTo>
                    <a:pt x="50" y="11"/>
                  </a:lnTo>
                  <a:lnTo>
                    <a:pt x="57" y="9"/>
                  </a:lnTo>
                  <a:lnTo>
                    <a:pt x="65" y="7"/>
                  </a:lnTo>
                  <a:lnTo>
                    <a:pt x="71" y="3"/>
                  </a:lnTo>
                  <a:lnTo>
                    <a:pt x="79" y="2"/>
                  </a:lnTo>
                  <a:lnTo>
                    <a:pt x="84" y="1"/>
                  </a:lnTo>
                  <a:lnTo>
                    <a:pt x="91" y="1"/>
                  </a:lnTo>
                  <a:lnTo>
                    <a:pt x="99" y="0"/>
                  </a:lnTo>
                  <a:lnTo>
                    <a:pt x="103" y="0"/>
                  </a:lnTo>
                  <a:lnTo>
                    <a:pt x="109" y="2"/>
                  </a:lnTo>
                  <a:lnTo>
                    <a:pt x="129" y="9"/>
                  </a:lnTo>
                  <a:lnTo>
                    <a:pt x="161" y="19"/>
                  </a:lnTo>
                  <a:lnTo>
                    <a:pt x="203" y="36"/>
                  </a:lnTo>
                  <a:lnTo>
                    <a:pt x="252" y="52"/>
                  </a:lnTo>
                  <a:lnTo>
                    <a:pt x="307" y="73"/>
                  </a:lnTo>
                  <a:lnTo>
                    <a:pt x="368" y="94"/>
                  </a:lnTo>
                  <a:lnTo>
                    <a:pt x="432" y="120"/>
                  </a:lnTo>
                  <a:lnTo>
                    <a:pt x="496" y="143"/>
                  </a:lnTo>
                  <a:lnTo>
                    <a:pt x="560" y="167"/>
                  </a:lnTo>
                  <a:lnTo>
                    <a:pt x="620" y="192"/>
                  </a:lnTo>
                  <a:lnTo>
                    <a:pt x="679" y="217"/>
                  </a:lnTo>
                  <a:lnTo>
                    <a:pt x="730" y="239"/>
                  </a:lnTo>
                  <a:lnTo>
                    <a:pt x="776" y="260"/>
                  </a:lnTo>
                  <a:lnTo>
                    <a:pt x="812" y="280"/>
                  </a:lnTo>
                  <a:lnTo>
                    <a:pt x="838" y="295"/>
                  </a:lnTo>
                  <a:lnTo>
                    <a:pt x="838" y="294"/>
                  </a:lnTo>
                  <a:lnTo>
                    <a:pt x="842" y="294"/>
                  </a:lnTo>
                  <a:lnTo>
                    <a:pt x="850" y="293"/>
                  </a:lnTo>
                  <a:lnTo>
                    <a:pt x="860" y="293"/>
                  </a:lnTo>
                  <a:lnTo>
                    <a:pt x="873" y="292"/>
                  </a:lnTo>
                  <a:lnTo>
                    <a:pt x="889" y="293"/>
                  </a:lnTo>
                  <a:lnTo>
                    <a:pt x="909" y="294"/>
                  </a:lnTo>
                  <a:lnTo>
                    <a:pt x="932" y="296"/>
                  </a:lnTo>
                  <a:lnTo>
                    <a:pt x="958" y="300"/>
                  </a:lnTo>
                  <a:lnTo>
                    <a:pt x="988" y="306"/>
                  </a:lnTo>
                  <a:lnTo>
                    <a:pt x="1021" y="312"/>
                  </a:lnTo>
                  <a:lnTo>
                    <a:pt x="1059" y="322"/>
                  </a:lnTo>
                  <a:lnTo>
                    <a:pt x="1100" y="332"/>
                  </a:lnTo>
                  <a:lnTo>
                    <a:pt x="1145" y="348"/>
                  </a:lnTo>
                  <a:lnTo>
                    <a:pt x="1193" y="366"/>
                  </a:lnTo>
                  <a:lnTo>
                    <a:pt x="1246" y="387"/>
                  </a:lnTo>
                  <a:lnTo>
                    <a:pt x="1298" y="409"/>
                  </a:lnTo>
                  <a:lnTo>
                    <a:pt x="1344" y="431"/>
                  </a:lnTo>
                  <a:lnTo>
                    <a:pt x="1386" y="455"/>
                  </a:lnTo>
                  <a:lnTo>
                    <a:pt x="1423" y="478"/>
                  </a:lnTo>
                  <a:lnTo>
                    <a:pt x="1454" y="501"/>
                  </a:lnTo>
                  <a:lnTo>
                    <a:pt x="1481" y="526"/>
                  </a:lnTo>
                  <a:lnTo>
                    <a:pt x="1504" y="549"/>
                  </a:lnTo>
                  <a:lnTo>
                    <a:pt x="1523" y="573"/>
                  </a:lnTo>
                  <a:lnTo>
                    <a:pt x="1536" y="594"/>
                  </a:lnTo>
                  <a:lnTo>
                    <a:pt x="1547" y="616"/>
                  </a:lnTo>
                  <a:lnTo>
                    <a:pt x="1551" y="637"/>
                  </a:lnTo>
                  <a:lnTo>
                    <a:pt x="1555" y="657"/>
                  </a:lnTo>
                  <a:lnTo>
                    <a:pt x="1551" y="676"/>
                  </a:lnTo>
                  <a:lnTo>
                    <a:pt x="1547" y="692"/>
                  </a:lnTo>
                  <a:lnTo>
                    <a:pt x="1537" y="707"/>
                  </a:lnTo>
                  <a:lnTo>
                    <a:pt x="1526" y="722"/>
                  </a:lnTo>
                  <a:lnTo>
                    <a:pt x="1526" y="722"/>
                  </a:lnTo>
                  <a:close/>
                </a:path>
              </a:pathLst>
            </a:custGeom>
            <a:solidFill>
              <a:srgbClr val="8D92A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23"/>
            <p:cNvSpPr>
              <a:spLocks/>
            </p:cNvSpPr>
            <p:nvPr/>
          </p:nvSpPr>
          <p:spPr bwMode="auto">
            <a:xfrm>
              <a:off x="4392" y="3105"/>
              <a:ext cx="576" cy="577"/>
            </a:xfrm>
            <a:custGeom>
              <a:avLst/>
              <a:gdLst/>
              <a:ahLst/>
              <a:cxnLst>
                <a:cxn ang="0">
                  <a:pos x="2" y="206"/>
                </a:cxn>
                <a:cxn ang="0">
                  <a:pos x="25" y="197"/>
                </a:cxn>
                <a:cxn ang="0">
                  <a:pos x="71" y="178"/>
                </a:cxn>
                <a:cxn ang="0">
                  <a:pos x="135" y="157"/>
                </a:cxn>
                <a:cxn ang="0">
                  <a:pos x="219" y="132"/>
                </a:cxn>
                <a:cxn ang="0">
                  <a:pos x="317" y="105"/>
                </a:cxn>
                <a:cxn ang="0">
                  <a:pos x="430" y="79"/>
                </a:cxn>
                <a:cxn ang="0">
                  <a:pos x="556" y="57"/>
                </a:cxn>
                <a:cxn ang="0">
                  <a:pos x="690" y="38"/>
                </a:cxn>
                <a:cxn ang="0">
                  <a:pos x="806" y="24"/>
                </a:cxn>
                <a:cxn ang="0">
                  <a:pos x="906" y="14"/>
                </a:cxn>
                <a:cxn ang="0">
                  <a:pos x="986" y="8"/>
                </a:cxn>
                <a:cxn ang="0">
                  <a:pos x="1052" y="2"/>
                </a:cxn>
                <a:cxn ang="0">
                  <a:pos x="1099" y="0"/>
                </a:cxn>
                <a:cxn ang="0">
                  <a:pos x="1132" y="0"/>
                </a:cxn>
                <a:cxn ang="0">
                  <a:pos x="1147" y="0"/>
                </a:cxn>
                <a:cxn ang="0">
                  <a:pos x="1144" y="1"/>
                </a:cxn>
                <a:cxn ang="0">
                  <a:pos x="1095" y="12"/>
                </a:cxn>
                <a:cxn ang="0">
                  <a:pos x="1007" y="31"/>
                </a:cxn>
                <a:cxn ang="0">
                  <a:pos x="895" y="59"/>
                </a:cxn>
                <a:cxn ang="0">
                  <a:pos x="770" y="91"/>
                </a:cxn>
                <a:cxn ang="0">
                  <a:pos x="646" y="126"/>
                </a:cxn>
                <a:cxn ang="0">
                  <a:pos x="534" y="161"/>
                </a:cxn>
                <a:cxn ang="0">
                  <a:pos x="445" y="196"/>
                </a:cxn>
                <a:cxn ang="0">
                  <a:pos x="419" y="212"/>
                </a:cxn>
                <a:cxn ang="0">
                  <a:pos x="452" y="207"/>
                </a:cxn>
                <a:cxn ang="0">
                  <a:pos x="513" y="201"/>
                </a:cxn>
                <a:cxn ang="0">
                  <a:pos x="596" y="194"/>
                </a:cxn>
                <a:cxn ang="0">
                  <a:pos x="696" y="187"/>
                </a:cxn>
                <a:cxn ang="0">
                  <a:pos x="806" y="180"/>
                </a:cxn>
                <a:cxn ang="0">
                  <a:pos x="925" y="179"/>
                </a:cxn>
                <a:cxn ang="0">
                  <a:pos x="1045" y="183"/>
                </a:cxn>
                <a:cxn ang="0">
                  <a:pos x="1102" y="196"/>
                </a:cxn>
                <a:cxn ang="0">
                  <a:pos x="1099" y="265"/>
                </a:cxn>
                <a:cxn ang="0">
                  <a:pos x="1096" y="385"/>
                </a:cxn>
                <a:cxn ang="0">
                  <a:pos x="1096" y="540"/>
                </a:cxn>
                <a:cxn ang="0">
                  <a:pos x="1095" y="710"/>
                </a:cxn>
                <a:cxn ang="0">
                  <a:pos x="1095" y="875"/>
                </a:cxn>
                <a:cxn ang="0">
                  <a:pos x="1098" y="1018"/>
                </a:cxn>
                <a:cxn ang="0">
                  <a:pos x="1107" y="1122"/>
                </a:cxn>
                <a:cxn ang="0">
                  <a:pos x="1013" y="1142"/>
                </a:cxn>
                <a:cxn ang="0">
                  <a:pos x="1007" y="241"/>
                </a:cxn>
                <a:cxn ang="0">
                  <a:pos x="982" y="241"/>
                </a:cxn>
                <a:cxn ang="0">
                  <a:pos x="933" y="241"/>
                </a:cxn>
                <a:cxn ang="0">
                  <a:pos x="868" y="242"/>
                </a:cxn>
                <a:cxn ang="0">
                  <a:pos x="786" y="246"/>
                </a:cxn>
                <a:cxn ang="0">
                  <a:pos x="693" y="253"/>
                </a:cxn>
                <a:cxn ang="0">
                  <a:pos x="593" y="262"/>
                </a:cxn>
                <a:cxn ang="0">
                  <a:pos x="490" y="277"/>
                </a:cxn>
                <a:cxn ang="0">
                  <a:pos x="387" y="297"/>
                </a:cxn>
                <a:cxn ang="0">
                  <a:pos x="294" y="317"/>
                </a:cxn>
                <a:cxn ang="0">
                  <a:pos x="215" y="334"/>
                </a:cxn>
                <a:cxn ang="0">
                  <a:pos x="150" y="351"/>
                </a:cxn>
                <a:cxn ang="0">
                  <a:pos x="98" y="367"/>
                </a:cxn>
                <a:cxn ang="0">
                  <a:pos x="59" y="378"/>
                </a:cxn>
                <a:cxn ang="0">
                  <a:pos x="34" y="386"/>
                </a:cxn>
                <a:cxn ang="0">
                  <a:pos x="21" y="392"/>
                </a:cxn>
                <a:cxn ang="0">
                  <a:pos x="0" y="208"/>
                </a:cxn>
              </a:cxnLst>
              <a:rect l="0" t="0" r="r" b="b"/>
              <a:pathLst>
                <a:path w="1151" h="1152">
                  <a:moveTo>
                    <a:pt x="0" y="208"/>
                  </a:moveTo>
                  <a:lnTo>
                    <a:pt x="2" y="206"/>
                  </a:lnTo>
                  <a:lnTo>
                    <a:pt x="11" y="203"/>
                  </a:lnTo>
                  <a:lnTo>
                    <a:pt x="25" y="197"/>
                  </a:lnTo>
                  <a:lnTo>
                    <a:pt x="46" y="190"/>
                  </a:lnTo>
                  <a:lnTo>
                    <a:pt x="71" y="178"/>
                  </a:lnTo>
                  <a:lnTo>
                    <a:pt x="101" y="169"/>
                  </a:lnTo>
                  <a:lnTo>
                    <a:pt x="135" y="157"/>
                  </a:lnTo>
                  <a:lnTo>
                    <a:pt x="175" y="145"/>
                  </a:lnTo>
                  <a:lnTo>
                    <a:pt x="219" y="132"/>
                  </a:lnTo>
                  <a:lnTo>
                    <a:pt x="266" y="119"/>
                  </a:lnTo>
                  <a:lnTo>
                    <a:pt x="317" y="105"/>
                  </a:lnTo>
                  <a:lnTo>
                    <a:pt x="373" y="92"/>
                  </a:lnTo>
                  <a:lnTo>
                    <a:pt x="430" y="79"/>
                  </a:lnTo>
                  <a:lnTo>
                    <a:pt x="492" y="67"/>
                  </a:lnTo>
                  <a:lnTo>
                    <a:pt x="556" y="57"/>
                  </a:lnTo>
                  <a:lnTo>
                    <a:pt x="625" y="49"/>
                  </a:lnTo>
                  <a:lnTo>
                    <a:pt x="690" y="38"/>
                  </a:lnTo>
                  <a:lnTo>
                    <a:pt x="750" y="31"/>
                  </a:lnTo>
                  <a:lnTo>
                    <a:pt x="806" y="24"/>
                  </a:lnTo>
                  <a:lnTo>
                    <a:pt x="858" y="20"/>
                  </a:lnTo>
                  <a:lnTo>
                    <a:pt x="906" y="14"/>
                  </a:lnTo>
                  <a:lnTo>
                    <a:pt x="948" y="10"/>
                  </a:lnTo>
                  <a:lnTo>
                    <a:pt x="986" y="8"/>
                  </a:lnTo>
                  <a:lnTo>
                    <a:pt x="1023" y="6"/>
                  </a:lnTo>
                  <a:lnTo>
                    <a:pt x="1052" y="2"/>
                  </a:lnTo>
                  <a:lnTo>
                    <a:pt x="1078" y="1"/>
                  </a:lnTo>
                  <a:lnTo>
                    <a:pt x="1099" y="0"/>
                  </a:lnTo>
                  <a:lnTo>
                    <a:pt x="1119" y="0"/>
                  </a:lnTo>
                  <a:lnTo>
                    <a:pt x="1132" y="0"/>
                  </a:lnTo>
                  <a:lnTo>
                    <a:pt x="1142" y="0"/>
                  </a:lnTo>
                  <a:lnTo>
                    <a:pt x="1147" y="0"/>
                  </a:lnTo>
                  <a:lnTo>
                    <a:pt x="1151" y="0"/>
                  </a:lnTo>
                  <a:lnTo>
                    <a:pt x="1144" y="1"/>
                  </a:lnTo>
                  <a:lnTo>
                    <a:pt x="1124" y="6"/>
                  </a:lnTo>
                  <a:lnTo>
                    <a:pt x="1095" y="12"/>
                  </a:lnTo>
                  <a:lnTo>
                    <a:pt x="1055" y="22"/>
                  </a:lnTo>
                  <a:lnTo>
                    <a:pt x="1007" y="31"/>
                  </a:lnTo>
                  <a:lnTo>
                    <a:pt x="954" y="45"/>
                  </a:lnTo>
                  <a:lnTo>
                    <a:pt x="895" y="59"/>
                  </a:lnTo>
                  <a:lnTo>
                    <a:pt x="834" y="74"/>
                  </a:lnTo>
                  <a:lnTo>
                    <a:pt x="770" y="91"/>
                  </a:lnTo>
                  <a:lnTo>
                    <a:pt x="707" y="108"/>
                  </a:lnTo>
                  <a:lnTo>
                    <a:pt x="646" y="126"/>
                  </a:lnTo>
                  <a:lnTo>
                    <a:pt x="589" y="143"/>
                  </a:lnTo>
                  <a:lnTo>
                    <a:pt x="534" y="161"/>
                  </a:lnTo>
                  <a:lnTo>
                    <a:pt x="486" y="178"/>
                  </a:lnTo>
                  <a:lnTo>
                    <a:pt x="445" y="196"/>
                  </a:lnTo>
                  <a:lnTo>
                    <a:pt x="415" y="213"/>
                  </a:lnTo>
                  <a:lnTo>
                    <a:pt x="419" y="212"/>
                  </a:lnTo>
                  <a:lnTo>
                    <a:pt x="431" y="211"/>
                  </a:lnTo>
                  <a:lnTo>
                    <a:pt x="452" y="207"/>
                  </a:lnTo>
                  <a:lnTo>
                    <a:pt x="479" y="205"/>
                  </a:lnTo>
                  <a:lnTo>
                    <a:pt x="513" y="201"/>
                  </a:lnTo>
                  <a:lnTo>
                    <a:pt x="552" y="198"/>
                  </a:lnTo>
                  <a:lnTo>
                    <a:pt x="596" y="194"/>
                  </a:lnTo>
                  <a:lnTo>
                    <a:pt x="644" y="191"/>
                  </a:lnTo>
                  <a:lnTo>
                    <a:pt x="696" y="187"/>
                  </a:lnTo>
                  <a:lnTo>
                    <a:pt x="750" y="184"/>
                  </a:lnTo>
                  <a:lnTo>
                    <a:pt x="806" y="180"/>
                  </a:lnTo>
                  <a:lnTo>
                    <a:pt x="867" y="180"/>
                  </a:lnTo>
                  <a:lnTo>
                    <a:pt x="925" y="179"/>
                  </a:lnTo>
                  <a:lnTo>
                    <a:pt x="984" y="180"/>
                  </a:lnTo>
                  <a:lnTo>
                    <a:pt x="1045" y="183"/>
                  </a:lnTo>
                  <a:lnTo>
                    <a:pt x="1103" y="187"/>
                  </a:lnTo>
                  <a:lnTo>
                    <a:pt x="1102" y="196"/>
                  </a:lnTo>
                  <a:lnTo>
                    <a:pt x="1100" y="223"/>
                  </a:lnTo>
                  <a:lnTo>
                    <a:pt x="1099" y="265"/>
                  </a:lnTo>
                  <a:lnTo>
                    <a:pt x="1098" y="320"/>
                  </a:lnTo>
                  <a:lnTo>
                    <a:pt x="1096" y="385"/>
                  </a:lnTo>
                  <a:lnTo>
                    <a:pt x="1096" y="460"/>
                  </a:lnTo>
                  <a:lnTo>
                    <a:pt x="1096" y="540"/>
                  </a:lnTo>
                  <a:lnTo>
                    <a:pt x="1096" y="626"/>
                  </a:lnTo>
                  <a:lnTo>
                    <a:pt x="1095" y="710"/>
                  </a:lnTo>
                  <a:lnTo>
                    <a:pt x="1095" y="794"/>
                  </a:lnTo>
                  <a:lnTo>
                    <a:pt x="1095" y="875"/>
                  </a:lnTo>
                  <a:lnTo>
                    <a:pt x="1096" y="951"/>
                  </a:lnTo>
                  <a:lnTo>
                    <a:pt x="1098" y="1018"/>
                  </a:lnTo>
                  <a:lnTo>
                    <a:pt x="1103" y="1077"/>
                  </a:lnTo>
                  <a:lnTo>
                    <a:pt x="1107" y="1122"/>
                  </a:lnTo>
                  <a:lnTo>
                    <a:pt x="1114" y="1152"/>
                  </a:lnTo>
                  <a:lnTo>
                    <a:pt x="1013" y="1142"/>
                  </a:lnTo>
                  <a:lnTo>
                    <a:pt x="1011" y="242"/>
                  </a:lnTo>
                  <a:lnTo>
                    <a:pt x="1007" y="241"/>
                  </a:lnTo>
                  <a:lnTo>
                    <a:pt x="997" y="241"/>
                  </a:lnTo>
                  <a:lnTo>
                    <a:pt x="982" y="241"/>
                  </a:lnTo>
                  <a:lnTo>
                    <a:pt x="960" y="241"/>
                  </a:lnTo>
                  <a:lnTo>
                    <a:pt x="933" y="241"/>
                  </a:lnTo>
                  <a:lnTo>
                    <a:pt x="903" y="241"/>
                  </a:lnTo>
                  <a:lnTo>
                    <a:pt x="868" y="242"/>
                  </a:lnTo>
                  <a:lnTo>
                    <a:pt x="829" y="244"/>
                  </a:lnTo>
                  <a:lnTo>
                    <a:pt x="786" y="246"/>
                  </a:lnTo>
                  <a:lnTo>
                    <a:pt x="742" y="249"/>
                  </a:lnTo>
                  <a:lnTo>
                    <a:pt x="693" y="253"/>
                  </a:lnTo>
                  <a:lnTo>
                    <a:pt x="644" y="257"/>
                  </a:lnTo>
                  <a:lnTo>
                    <a:pt x="593" y="262"/>
                  </a:lnTo>
                  <a:lnTo>
                    <a:pt x="542" y="269"/>
                  </a:lnTo>
                  <a:lnTo>
                    <a:pt x="490" y="277"/>
                  </a:lnTo>
                  <a:lnTo>
                    <a:pt x="438" y="287"/>
                  </a:lnTo>
                  <a:lnTo>
                    <a:pt x="387" y="297"/>
                  </a:lnTo>
                  <a:lnTo>
                    <a:pt x="338" y="306"/>
                  </a:lnTo>
                  <a:lnTo>
                    <a:pt x="294" y="317"/>
                  </a:lnTo>
                  <a:lnTo>
                    <a:pt x="253" y="326"/>
                  </a:lnTo>
                  <a:lnTo>
                    <a:pt x="215" y="334"/>
                  </a:lnTo>
                  <a:lnTo>
                    <a:pt x="181" y="343"/>
                  </a:lnTo>
                  <a:lnTo>
                    <a:pt x="150" y="351"/>
                  </a:lnTo>
                  <a:lnTo>
                    <a:pt x="123" y="360"/>
                  </a:lnTo>
                  <a:lnTo>
                    <a:pt x="98" y="367"/>
                  </a:lnTo>
                  <a:lnTo>
                    <a:pt x="78" y="372"/>
                  </a:lnTo>
                  <a:lnTo>
                    <a:pt x="59" y="378"/>
                  </a:lnTo>
                  <a:lnTo>
                    <a:pt x="46" y="383"/>
                  </a:lnTo>
                  <a:lnTo>
                    <a:pt x="34" y="386"/>
                  </a:lnTo>
                  <a:lnTo>
                    <a:pt x="27" y="390"/>
                  </a:lnTo>
                  <a:lnTo>
                    <a:pt x="21" y="392"/>
                  </a:lnTo>
                  <a:lnTo>
                    <a:pt x="21" y="393"/>
                  </a:lnTo>
                  <a:lnTo>
                    <a:pt x="0" y="208"/>
                  </a:lnTo>
                  <a:lnTo>
                    <a:pt x="0" y="208"/>
                  </a:lnTo>
                  <a:close/>
                </a:path>
              </a:pathLst>
            </a:custGeom>
            <a:solidFill>
              <a:srgbClr val="80010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24"/>
            <p:cNvSpPr>
              <a:spLocks/>
            </p:cNvSpPr>
            <p:nvPr/>
          </p:nvSpPr>
          <p:spPr bwMode="auto">
            <a:xfrm>
              <a:off x="4002" y="3202"/>
              <a:ext cx="373" cy="197"/>
            </a:xfrm>
            <a:custGeom>
              <a:avLst/>
              <a:gdLst/>
              <a:ahLst/>
              <a:cxnLst>
                <a:cxn ang="0">
                  <a:pos x="474" y="216"/>
                </a:cxn>
                <a:cxn ang="0">
                  <a:pos x="421" y="217"/>
                </a:cxn>
                <a:cxn ang="0">
                  <a:pos x="334" y="221"/>
                </a:cxn>
                <a:cxn ang="0">
                  <a:pos x="226" y="228"/>
                </a:cxn>
                <a:cxn ang="0">
                  <a:pos x="111" y="242"/>
                </a:cxn>
                <a:cxn ang="0">
                  <a:pos x="34" y="255"/>
                </a:cxn>
                <a:cxn ang="0">
                  <a:pos x="29" y="225"/>
                </a:cxn>
                <a:cxn ang="0">
                  <a:pos x="19" y="169"/>
                </a:cxn>
                <a:cxn ang="0">
                  <a:pos x="11" y="108"/>
                </a:cxn>
                <a:cxn ang="0">
                  <a:pos x="2" y="53"/>
                </a:cxn>
                <a:cxn ang="0">
                  <a:pos x="0" y="22"/>
                </a:cxn>
                <a:cxn ang="0">
                  <a:pos x="33" y="10"/>
                </a:cxn>
                <a:cxn ang="0">
                  <a:pos x="120" y="8"/>
                </a:cxn>
                <a:cxn ang="0">
                  <a:pos x="234" y="13"/>
                </a:cxn>
                <a:cxn ang="0">
                  <a:pos x="351" y="27"/>
                </a:cxn>
                <a:cxn ang="0">
                  <a:pos x="448" y="48"/>
                </a:cxn>
                <a:cxn ang="0">
                  <a:pos x="464" y="57"/>
                </a:cxn>
                <a:cxn ang="0">
                  <a:pos x="427" y="58"/>
                </a:cxn>
                <a:cxn ang="0">
                  <a:pos x="367" y="67"/>
                </a:cxn>
                <a:cxn ang="0">
                  <a:pos x="287" y="77"/>
                </a:cxn>
                <a:cxn ang="0">
                  <a:pos x="201" y="97"/>
                </a:cxn>
                <a:cxn ang="0">
                  <a:pos x="146" y="114"/>
                </a:cxn>
                <a:cxn ang="0">
                  <a:pos x="200" y="117"/>
                </a:cxn>
                <a:cxn ang="0">
                  <a:pos x="300" y="122"/>
                </a:cxn>
                <a:cxn ang="0">
                  <a:pos x="424" y="134"/>
                </a:cxn>
                <a:cxn ang="0">
                  <a:pos x="549" y="153"/>
                </a:cxn>
                <a:cxn ang="0">
                  <a:pos x="656" y="184"/>
                </a:cxn>
                <a:cxn ang="0">
                  <a:pos x="673" y="1"/>
                </a:cxn>
                <a:cxn ang="0">
                  <a:pos x="683" y="27"/>
                </a:cxn>
                <a:cxn ang="0">
                  <a:pos x="701" y="82"/>
                </a:cxn>
                <a:cxn ang="0">
                  <a:pos x="720" y="161"/>
                </a:cxn>
                <a:cxn ang="0">
                  <a:pos x="737" y="261"/>
                </a:cxn>
                <a:cxn ang="0">
                  <a:pos x="746" y="382"/>
                </a:cxn>
                <a:cxn ang="0">
                  <a:pos x="655" y="389"/>
                </a:cxn>
                <a:cxn ang="0">
                  <a:pos x="652" y="361"/>
                </a:cxn>
                <a:cxn ang="0">
                  <a:pos x="645" y="324"/>
                </a:cxn>
                <a:cxn ang="0">
                  <a:pos x="634" y="281"/>
                </a:cxn>
                <a:cxn ang="0">
                  <a:pos x="623" y="248"/>
                </a:cxn>
                <a:cxn ang="0">
                  <a:pos x="607" y="229"/>
                </a:cxn>
                <a:cxn ang="0">
                  <a:pos x="582" y="221"/>
                </a:cxn>
                <a:cxn ang="0">
                  <a:pos x="549" y="216"/>
                </a:cxn>
                <a:cxn ang="0">
                  <a:pos x="518" y="216"/>
                </a:cxn>
                <a:cxn ang="0">
                  <a:pos x="493" y="216"/>
                </a:cxn>
                <a:cxn ang="0">
                  <a:pos x="486" y="217"/>
                </a:cxn>
              </a:cxnLst>
              <a:rect l="0" t="0" r="r" b="b"/>
              <a:pathLst>
                <a:path w="746" h="395">
                  <a:moveTo>
                    <a:pt x="486" y="217"/>
                  </a:moveTo>
                  <a:lnTo>
                    <a:pt x="483" y="216"/>
                  </a:lnTo>
                  <a:lnTo>
                    <a:pt x="474" y="216"/>
                  </a:lnTo>
                  <a:lnTo>
                    <a:pt x="461" y="216"/>
                  </a:lnTo>
                  <a:lnTo>
                    <a:pt x="443" y="217"/>
                  </a:lnTo>
                  <a:lnTo>
                    <a:pt x="421" y="217"/>
                  </a:lnTo>
                  <a:lnTo>
                    <a:pt x="396" y="217"/>
                  </a:lnTo>
                  <a:lnTo>
                    <a:pt x="365" y="218"/>
                  </a:lnTo>
                  <a:lnTo>
                    <a:pt x="334" y="221"/>
                  </a:lnTo>
                  <a:lnTo>
                    <a:pt x="299" y="222"/>
                  </a:lnTo>
                  <a:lnTo>
                    <a:pt x="264" y="226"/>
                  </a:lnTo>
                  <a:lnTo>
                    <a:pt x="226" y="228"/>
                  </a:lnTo>
                  <a:lnTo>
                    <a:pt x="189" y="233"/>
                  </a:lnTo>
                  <a:lnTo>
                    <a:pt x="149" y="236"/>
                  </a:lnTo>
                  <a:lnTo>
                    <a:pt x="111" y="242"/>
                  </a:lnTo>
                  <a:lnTo>
                    <a:pt x="72" y="249"/>
                  </a:lnTo>
                  <a:lnTo>
                    <a:pt x="35" y="259"/>
                  </a:lnTo>
                  <a:lnTo>
                    <a:pt x="34" y="255"/>
                  </a:lnTo>
                  <a:lnTo>
                    <a:pt x="33" y="249"/>
                  </a:lnTo>
                  <a:lnTo>
                    <a:pt x="30" y="238"/>
                  </a:lnTo>
                  <a:lnTo>
                    <a:pt x="29" y="225"/>
                  </a:lnTo>
                  <a:lnTo>
                    <a:pt x="26" y="207"/>
                  </a:lnTo>
                  <a:lnTo>
                    <a:pt x="22" y="190"/>
                  </a:lnTo>
                  <a:lnTo>
                    <a:pt x="19" y="169"/>
                  </a:lnTo>
                  <a:lnTo>
                    <a:pt x="18" y="150"/>
                  </a:lnTo>
                  <a:lnTo>
                    <a:pt x="14" y="128"/>
                  </a:lnTo>
                  <a:lnTo>
                    <a:pt x="11" y="108"/>
                  </a:lnTo>
                  <a:lnTo>
                    <a:pt x="7" y="87"/>
                  </a:lnTo>
                  <a:lnTo>
                    <a:pt x="6" y="70"/>
                  </a:lnTo>
                  <a:lnTo>
                    <a:pt x="2" y="53"/>
                  </a:lnTo>
                  <a:lnTo>
                    <a:pt x="1" y="39"/>
                  </a:lnTo>
                  <a:lnTo>
                    <a:pt x="0" y="28"/>
                  </a:lnTo>
                  <a:lnTo>
                    <a:pt x="0" y="22"/>
                  </a:lnTo>
                  <a:lnTo>
                    <a:pt x="4" y="15"/>
                  </a:lnTo>
                  <a:lnTo>
                    <a:pt x="15" y="12"/>
                  </a:lnTo>
                  <a:lnTo>
                    <a:pt x="33" y="10"/>
                  </a:lnTo>
                  <a:lnTo>
                    <a:pt x="57" y="8"/>
                  </a:lnTo>
                  <a:lnTo>
                    <a:pt x="86" y="7"/>
                  </a:lnTo>
                  <a:lnTo>
                    <a:pt x="120" y="8"/>
                  </a:lnTo>
                  <a:lnTo>
                    <a:pt x="156" y="8"/>
                  </a:lnTo>
                  <a:lnTo>
                    <a:pt x="196" y="11"/>
                  </a:lnTo>
                  <a:lnTo>
                    <a:pt x="234" y="13"/>
                  </a:lnTo>
                  <a:lnTo>
                    <a:pt x="273" y="18"/>
                  </a:lnTo>
                  <a:lnTo>
                    <a:pt x="313" y="21"/>
                  </a:lnTo>
                  <a:lnTo>
                    <a:pt x="351" y="27"/>
                  </a:lnTo>
                  <a:lnTo>
                    <a:pt x="386" y="33"/>
                  </a:lnTo>
                  <a:lnTo>
                    <a:pt x="420" y="40"/>
                  </a:lnTo>
                  <a:lnTo>
                    <a:pt x="448" y="48"/>
                  </a:lnTo>
                  <a:lnTo>
                    <a:pt x="474" y="57"/>
                  </a:lnTo>
                  <a:lnTo>
                    <a:pt x="470" y="57"/>
                  </a:lnTo>
                  <a:lnTo>
                    <a:pt x="464" y="57"/>
                  </a:lnTo>
                  <a:lnTo>
                    <a:pt x="455" y="57"/>
                  </a:lnTo>
                  <a:lnTo>
                    <a:pt x="443" y="58"/>
                  </a:lnTo>
                  <a:lnTo>
                    <a:pt x="427" y="58"/>
                  </a:lnTo>
                  <a:lnTo>
                    <a:pt x="410" y="61"/>
                  </a:lnTo>
                  <a:lnTo>
                    <a:pt x="388" y="63"/>
                  </a:lnTo>
                  <a:lnTo>
                    <a:pt x="367" y="67"/>
                  </a:lnTo>
                  <a:lnTo>
                    <a:pt x="341" y="70"/>
                  </a:lnTo>
                  <a:lnTo>
                    <a:pt x="315" y="74"/>
                  </a:lnTo>
                  <a:lnTo>
                    <a:pt x="287" y="77"/>
                  </a:lnTo>
                  <a:lnTo>
                    <a:pt x="260" y="84"/>
                  </a:lnTo>
                  <a:lnTo>
                    <a:pt x="230" y="89"/>
                  </a:lnTo>
                  <a:lnTo>
                    <a:pt x="201" y="97"/>
                  </a:lnTo>
                  <a:lnTo>
                    <a:pt x="171" y="105"/>
                  </a:lnTo>
                  <a:lnTo>
                    <a:pt x="143" y="114"/>
                  </a:lnTo>
                  <a:lnTo>
                    <a:pt x="146" y="114"/>
                  </a:lnTo>
                  <a:lnTo>
                    <a:pt x="157" y="114"/>
                  </a:lnTo>
                  <a:lnTo>
                    <a:pt x="176" y="114"/>
                  </a:lnTo>
                  <a:lnTo>
                    <a:pt x="200" y="117"/>
                  </a:lnTo>
                  <a:lnTo>
                    <a:pt x="229" y="117"/>
                  </a:lnTo>
                  <a:lnTo>
                    <a:pt x="263" y="120"/>
                  </a:lnTo>
                  <a:lnTo>
                    <a:pt x="300" y="122"/>
                  </a:lnTo>
                  <a:lnTo>
                    <a:pt x="341" y="126"/>
                  </a:lnTo>
                  <a:lnTo>
                    <a:pt x="382" y="129"/>
                  </a:lnTo>
                  <a:lnTo>
                    <a:pt x="424" y="134"/>
                  </a:lnTo>
                  <a:lnTo>
                    <a:pt x="467" y="139"/>
                  </a:lnTo>
                  <a:lnTo>
                    <a:pt x="510" y="147"/>
                  </a:lnTo>
                  <a:lnTo>
                    <a:pt x="549" y="153"/>
                  </a:lnTo>
                  <a:lnTo>
                    <a:pt x="589" y="163"/>
                  </a:lnTo>
                  <a:lnTo>
                    <a:pt x="625" y="172"/>
                  </a:lnTo>
                  <a:lnTo>
                    <a:pt x="656" y="184"/>
                  </a:lnTo>
                  <a:lnTo>
                    <a:pt x="624" y="34"/>
                  </a:lnTo>
                  <a:lnTo>
                    <a:pt x="673" y="0"/>
                  </a:lnTo>
                  <a:lnTo>
                    <a:pt x="673" y="1"/>
                  </a:lnTo>
                  <a:lnTo>
                    <a:pt x="675" y="7"/>
                  </a:lnTo>
                  <a:lnTo>
                    <a:pt x="677" y="15"/>
                  </a:lnTo>
                  <a:lnTo>
                    <a:pt x="683" y="27"/>
                  </a:lnTo>
                  <a:lnTo>
                    <a:pt x="688" y="42"/>
                  </a:lnTo>
                  <a:lnTo>
                    <a:pt x="694" y="61"/>
                  </a:lnTo>
                  <a:lnTo>
                    <a:pt x="701" y="82"/>
                  </a:lnTo>
                  <a:lnTo>
                    <a:pt x="707" y="106"/>
                  </a:lnTo>
                  <a:lnTo>
                    <a:pt x="714" y="132"/>
                  </a:lnTo>
                  <a:lnTo>
                    <a:pt x="720" y="161"/>
                  </a:lnTo>
                  <a:lnTo>
                    <a:pt x="727" y="191"/>
                  </a:lnTo>
                  <a:lnTo>
                    <a:pt x="733" y="226"/>
                  </a:lnTo>
                  <a:lnTo>
                    <a:pt x="737" y="261"/>
                  </a:lnTo>
                  <a:lnTo>
                    <a:pt x="740" y="299"/>
                  </a:lnTo>
                  <a:lnTo>
                    <a:pt x="744" y="339"/>
                  </a:lnTo>
                  <a:lnTo>
                    <a:pt x="746" y="382"/>
                  </a:lnTo>
                  <a:lnTo>
                    <a:pt x="656" y="395"/>
                  </a:lnTo>
                  <a:lnTo>
                    <a:pt x="655" y="394"/>
                  </a:lnTo>
                  <a:lnTo>
                    <a:pt x="655" y="389"/>
                  </a:lnTo>
                  <a:lnTo>
                    <a:pt x="654" y="382"/>
                  </a:lnTo>
                  <a:lnTo>
                    <a:pt x="653" y="373"/>
                  </a:lnTo>
                  <a:lnTo>
                    <a:pt x="652" y="361"/>
                  </a:lnTo>
                  <a:lnTo>
                    <a:pt x="649" y="349"/>
                  </a:lnTo>
                  <a:lnTo>
                    <a:pt x="647" y="337"/>
                  </a:lnTo>
                  <a:lnTo>
                    <a:pt x="645" y="324"/>
                  </a:lnTo>
                  <a:lnTo>
                    <a:pt x="640" y="309"/>
                  </a:lnTo>
                  <a:lnTo>
                    <a:pt x="638" y="295"/>
                  </a:lnTo>
                  <a:lnTo>
                    <a:pt x="634" y="281"/>
                  </a:lnTo>
                  <a:lnTo>
                    <a:pt x="631" y="269"/>
                  </a:lnTo>
                  <a:lnTo>
                    <a:pt x="626" y="256"/>
                  </a:lnTo>
                  <a:lnTo>
                    <a:pt x="623" y="248"/>
                  </a:lnTo>
                  <a:lnTo>
                    <a:pt x="618" y="240"/>
                  </a:lnTo>
                  <a:lnTo>
                    <a:pt x="614" y="235"/>
                  </a:lnTo>
                  <a:lnTo>
                    <a:pt x="607" y="229"/>
                  </a:lnTo>
                  <a:lnTo>
                    <a:pt x="600" y="227"/>
                  </a:lnTo>
                  <a:lnTo>
                    <a:pt x="590" y="224"/>
                  </a:lnTo>
                  <a:lnTo>
                    <a:pt x="582" y="221"/>
                  </a:lnTo>
                  <a:lnTo>
                    <a:pt x="571" y="218"/>
                  </a:lnTo>
                  <a:lnTo>
                    <a:pt x="561" y="217"/>
                  </a:lnTo>
                  <a:lnTo>
                    <a:pt x="549" y="216"/>
                  </a:lnTo>
                  <a:lnTo>
                    <a:pt x="539" y="216"/>
                  </a:lnTo>
                  <a:lnTo>
                    <a:pt x="527" y="216"/>
                  </a:lnTo>
                  <a:lnTo>
                    <a:pt x="518" y="216"/>
                  </a:lnTo>
                  <a:lnTo>
                    <a:pt x="509" y="216"/>
                  </a:lnTo>
                  <a:lnTo>
                    <a:pt x="500" y="216"/>
                  </a:lnTo>
                  <a:lnTo>
                    <a:pt x="493" y="216"/>
                  </a:lnTo>
                  <a:lnTo>
                    <a:pt x="489" y="216"/>
                  </a:lnTo>
                  <a:lnTo>
                    <a:pt x="486" y="216"/>
                  </a:lnTo>
                  <a:lnTo>
                    <a:pt x="486" y="217"/>
                  </a:lnTo>
                  <a:lnTo>
                    <a:pt x="486" y="217"/>
                  </a:lnTo>
                  <a:close/>
                </a:path>
              </a:pathLst>
            </a:custGeom>
            <a:solidFill>
              <a:srgbClr val="80010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Freeform 25"/>
            <p:cNvSpPr>
              <a:spLocks/>
            </p:cNvSpPr>
            <p:nvPr/>
          </p:nvSpPr>
          <p:spPr bwMode="auto">
            <a:xfrm>
              <a:off x="4836" y="3712"/>
              <a:ext cx="269" cy="98"/>
            </a:xfrm>
            <a:custGeom>
              <a:avLst/>
              <a:gdLst/>
              <a:ahLst/>
              <a:cxnLst>
                <a:cxn ang="0">
                  <a:pos x="526" y="194"/>
                </a:cxn>
                <a:cxn ang="0">
                  <a:pos x="522" y="192"/>
                </a:cxn>
                <a:cxn ang="0">
                  <a:pos x="512" y="186"/>
                </a:cxn>
                <a:cxn ang="0">
                  <a:pos x="496" y="179"/>
                </a:cxn>
                <a:cxn ang="0">
                  <a:pos x="475" y="169"/>
                </a:cxn>
                <a:cxn ang="0">
                  <a:pos x="448" y="157"/>
                </a:cxn>
                <a:cxn ang="0">
                  <a:pos x="417" y="143"/>
                </a:cxn>
                <a:cxn ang="0">
                  <a:pos x="383" y="128"/>
                </a:cxn>
                <a:cxn ang="0">
                  <a:pos x="346" y="113"/>
                </a:cxn>
                <a:cxn ang="0">
                  <a:pos x="304" y="95"/>
                </a:cxn>
                <a:cxn ang="0">
                  <a:pos x="262" y="79"/>
                </a:cxn>
                <a:cxn ang="0">
                  <a:pos x="219" y="64"/>
                </a:cxn>
                <a:cxn ang="0">
                  <a:pos x="175" y="49"/>
                </a:cxn>
                <a:cxn ang="0">
                  <a:pos x="131" y="33"/>
                </a:cxn>
                <a:cxn ang="0">
                  <a:pos x="85" y="21"/>
                </a:cxn>
                <a:cxn ang="0">
                  <a:pos x="42" y="9"/>
                </a:cxn>
                <a:cxn ang="0">
                  <a:pos x="0" y="1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10" y="0"/>
                </a:cxn>
                <a:cxn ang="0">
                  <a:pos x="20" y="0"/>
                </a:cxn>
                <a:cxn ang="0">
                  <a:pos x="29" y="0"/>
                </a:cxn>
                <a:cxn ang="0">
                  <a:pos x="43" y="1"/>
                </a:cxn>
                <a:cxn ang="0">
                  <a:pos x="57" y="1"/>
                </a:cxn>
                <a:cxn ang="0">
                  <a:pos x="74" y="2"/>
                </a:cxn>
                <a:cxn ang="0">
                  <a:pos x="91" y="2"/>
                </a:cxn>
                <a:cxn ang="0">
                  <a:pos x="110" y="5"/>
                </a:cxn>
                <a:cxn ang="0">
                  <a:pos x="130" y="8"/>
                </a:cxn>
                <a:cxn ang="0">
                  <a:pos x="150" y="12"/>
                </a:cxn>
                <a:cxn ang="0">
                  <a:pos x="173" y="15"/>
                </a:cxn>
                <a:cxn ang="0">
                  <a:pos x="195" y="19"/>
                </a:cxn>
                <a:cxn ang="0">
                  <a:pos x="218" y="23"/>
                </a:cxn>
                <a:cxn ang="0">
                  <a:pos x="241" y="29"/>
                </a:cxn>
                <a:cxn ang="0">
                  <a:pos x="263" y="36"/>
                </a:cxn>
                <a:cxn ang="0">
                  <a:pos x="287" y="43"/>
                </a:cxn>
                <a:cxn ang="0">
                  <a:pos x="311" y="51"/>
                </a:cxn>
                <a:cxn ang="0">
                  <a:pos x="338" y="59"/>
                </a:cxn>
                <a:cxn ang="0">
                  <a:pos x="362" y="67"/>
                </a:cxn>
                <a:cxn ang="0">
                  <a:pos x="387" y="78"/>
                </a:cxn>
                <a:cxn ang="0">
                  <a:pos x="410" y="86"/>
                </a:cxn>
                <a:cxn ang="0">
                  <a:pos x="433" y="95"/>
                </a:cxn>
                <a:cxn ang="0">
                  <a:pos x="453" y="105"/>
                </a:cxn>
                <a:cxn ang="0">
                  <a:pos x="473" y="113"/>
                </a:cxn>
                <a:cxn ang="0">
                  <a:pos x="490" y="121"/>
                </a:cxn>
                <a:cxn ang="0">
                  <a:pos x="507" y="130"/>
                </a:cxn>
                <a:cxn ang="0">
                  <a:pos x="518" y="137"/>
                </a:cxn>
                <a:cxn ang="0">
                  <a:pos x="527" y="144"/>
                </a:cxn>
                <a:cxn ang="0">
                  <a:pos x="534" y="150"/>
                </a:cxn>
                <a:cxn ang="0">
                  <a:pos x="539" y="157"/>
                </a:cxn>
                <a:cxn ang="0">
                  <a:pos x="539" y="164"/>
                </a:cxn>
                <a:cxn ang="0">
                  <a:pos x="539" y="171"/>
                </a:cxn>
                <a:cxn ang="0">
                  <a:pos x="537" y="177"/>
                </a:cxn>
                <a:cxn ang="0">
                  <a:pos x="534" y="183"/>
                </a:cxn>
                <a:cxn ang="0">
                  <a:pos x="527" y="191"/>
                </a:cxn>
                <a:cxn ang="0">
                  <a:pos x="526" y="194"/>
                </a:cxn>
                <a:cxn ang="0">
                  <a:pos x="526" y="194"/>
                </a:cxn>
              </a:cxnLst>
              <a:rect l="0" t="0" r="r" b="b"/>
              <a:pathLst>
                <a:path w="539" h="194">
                  <a:moveTo>
                    <a:pt x="526" y="194"/>
                  </a:moveTo>
                  <a:lnTo>
                    <a:pt x="522" y="192"/>
                  </a:lnTo>
                  <a:lnTo>
                    <a:pt x="512" y="186"/>
                  </a:lnTo>
                  <a:lnTo>
                    <a:pt x="496" y="179"/>
                  </a:lnTo>
                  <a:lnTo>
                    <a:pt x="475" y="169"/>
                  </a:lnTo>
                  <a:lnTo>
                    <a:pt x="448" y="157"/>
                  </a:lnTo>
                  <a:lnTo>
                    <a:pt x="417" y="143"/>
                  </a:lnTo>
                  <a:lnTo>
                    <a:pt x="383" y="128"/>
                  </a:lnTo>
                  <a:lnTo>
                    <a:pt x="346" y="113"/>
                  </a:lnTo>
                  <a:lnTo>
                    <a:pt x="304" y="95"/>
                  </a:lnTo>
                  <a:lnTo>
                    <a:pt x="262" y="79"/>
                  </a:lnTo>
                  <a:lnTo>
                    <a:pt x="219" y="64"/>
                  </a:lnTo>
                  <a:lnTo>
                    <a:pt x="175" y="49"/>
                  </a:lnTo>
                  <a:lnTo>
                    <a:pt x="131" y="33"/>
                  </a:lnTo>
                  <a:lnTo>
                    <a:pt x="85" y="21"/>
                  </a:lnTo>
                  <a:lnTo>
                    <a:pt x="42" y="9"/>
                  </a:lnTo>
                  <a:lnTo>
                    <a:pt x="0" y="1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20" y="0"/>
                  </a:lnTo>
                  <a:lnTo>
                    <a:pt x="29" y="0"/>
                  </a:lnTo>
                  <a:lnTo>
                    <a:pt x="43" y="1"/>
                  </a:lnTo>
                  <a:lnTo>
                    <a:pt x="57" y="1"/>
                  </a:lnTo>
                  <a:lnTo>
                    <a:pt x="74" y="2"/>
                  </a:lnTo>
                  <a:lnTo>
                    <a:pt x="91" y="2"/>
                  </a:lnTo>
                  <a:lnTo>
                    <a:pt x="110" y="5"/>
                  </a:lnTo>
                  <a:lnTo>
                    <a:pt x="130" y="8"/>
                  </a:lnTo>
                  <a:lnTo>
                    <a:pt x="150" y="12"/>
                  </a:lnTo>
                  <a:lnTo>
                    <a:pt x="173" y="15"/>
                  </a:lnTo>
                  <a:lnTo>
                    <a:pt x="195" y="19"/>
                  </a:lnTo>
                  <a:lnTo>
                    <a:pt x="218" y="23"/>
                  </a:lnTo>
                  <a:lnTo>
                    <a:pt x="241" y="29"/>
                  </a:lnTo>
                  <a:lnTo>
                    <a:pt x="263" y="36"/>
                  </a:lnTo>
                  <a:lnTo>
                    <a:pt x="287" y="43"/>
                  </a:lnTo>
                  <a:lnTo>
                    <a:pt x="311" y="51"/>
                  </a:lnTo>
                  <a:lnTo>
                    <a:pt x="338" y="59"/>
                  </a:lnTo>
                  <a:lnTo>
                    <a:pt x="362" y="67"/>
                  </a:lnTo>
                  <a:lnTo>
                    <a:pt x="387" y="78"/>
                  </a:lnTo>
                  <a:lnTo>
                    <a:pt x="410" y="86"/>
                  </a:lnTo>
                  <a:lnTo>
                    <a:pt x="433" y="95"/>
                  </a:lnTo>
                  <a:lnTo>
                    <a:pt x="453" y="105"/>
                  </a:lnTo>
                  <a:lnTo>
                    <a:pt x="473" y="113"/>
                  </a:lnTo>
                  <a:lnTo>
                    <a:pt x="490" y="121"/>
                  </a:lnTo>
                  <a:lnTo>
                    <a:pt x="507" y="130"/>
                  </a:lnTo>
                  <a:lnTo>
                    <a:pt x="518" y="137"/>
                  </a:lnTo>
                  <a:lnTo>
                    <a:pt x="527" y="144"/>
                  </a:lnTo>
                  <a:lnTo>
                    <a:pt x="534" y="150"/>
                  </a:lnTo>
                  <a:lnTo>
                    <a:pt x="539" y="157"/>
                  </a:lnTo>
                  <a:lnTo>
                    <a:pt x="539" y="164"/>
                  </a:lnTo>
                  <a:lnTo>
                    <a:pt x="539" y="171"/>
                  </a:lnTo>
                  <a:lnTo>
                    <a:pt x="537" y="177"/>
                  </a:lnTo>
                  <a:lnTo>
                    <a:pt x="534" y="183"/>
                  </a:lnTo>
                  <a:lnTo>
                    <a:pt x="527" y="191"/>
                  </a:lnTo>
                  <a:lnTo>
                    <a:pt x="526" y="194"/>
                  </a:lnTo>
                  <a:lnTo>
                    <a:pt x="526" y="194"/>
                  </a:lnTo>
                  <a:close/>
                </a:path>
              </a:pathLst>
            </a:custGeom>
            <a:solidFill>
              <a:srgbClr val="B8B8D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" name="Freeform 26"/>
            <p:cNvSpPr>
              <a:spLocks/>
            </p:cNvSpPr>
            <p:nvPr/>
          </p:nvSpPr>
          <p:spPr bwMode="auto">
            <a:xfrm>
              <a:off x="4057" y="3410"/>
              <a:ext cx="302" cy="620"/>
            </a:xfrm>
            <a:custGeom>
              <a:avLst/>
              <a:gdLst/>
              <a:ahLst/>
              <a:cxnLst>
                <a:cxn ang="0">
                  <a:pos x="80" y="1214"/>
                </a:cxn>
                <a:cxn ang="0">
                  <a:pos x="180" y="1174"/>
                </a:cxn>
                <a:cxn ang="0">
                  <a:pos x="263" y="1146"/>
                </a:cxn>
                <a:cxn ang="0">
                  <a:pos x="336" y="1130"/>
                </a:cxn>
                <a:cxn ang="0">
                  <a:pos x="397" y="1120"/>
                </a:cxn>
                <a:cxn ang="0">
                  <a:pos x="454" y="1115"/>
                </a:cxn>
                <a:cxn ang="0">
                  <a:pos x="510" y="1116"/>
                </a:cxn>
                <a:cxn ang="0">
                  <a:pos x="567" y="1121"/>
                </a:cxn>
                <a:cxn ang="0">
                  <a:pos x="603" y="1115"/>
                </a:cxn>
                <a:cxn ang="0">
                  <a:pos x="603" y="1050"/>
                </a:cxn>
                <a:cxn ang="0">
                  <a:pos x="595" y="931"/>
                </a:cxn>
                <a:cxn ang="0">
                  <a:pos x="580" y="774"/>
                </a:cxn>
                <a:cxn ang="0">
                  <a:pos x="558" y="593"/>
                </a:cxn>
                <a:cxn ang="0">
                  <a:pos x="530" y="406"/>
                </a:cxn>
                <a:cxn ang="0">
                  <a:pos x="497" y="224"/>
                </a:cxn>
                <a:cxn ang="0">
                  <a:pos x="461" y="66"/>
                </a:cxn>
                <a:cxn ang="0">
                  <a:pos x="443" y="8"/>
                </a:cxn>
                <a:cxn ang="0">
                  <a:pos x="448" y="71"/>
                </a:cxn>
                <a:cxn ang="0">
                  <a:pos x="459" y="184"/>
                </a:cxn>
                <a:cxn ang="0">
                  <a:pos x="472" y="332"/>
                </a:cxn>
                <a:cxn ang="0">
                  <a:pos x="482" y="497"/>
                </a:cxn>
                <a:cxn ang="0">
                  <a:pos x="491" y="667"/>
                </a:cxn>
                <a:cxn ang="0">
                  <a:pos x="495" y="825"/>
                </a:cxn>
                <a:cxn ang="0">
                  <a:pos x="491" y="957"/>
                </a:cxn>
                <a:cxn ang="0">
                  <a:pos x="483" y="1007"/>
                </a:cxn>
                <a:cxn ang="0">
                  <a:pos x="464" y="1005"/>
                </a:cxn>
                <a:cxn ang="0">
                  <a:pos x="429" y="1007"/>
                </a:cxn>
                <a:cxn ang="0">
                  <a:pos x="377" y="1012"/>
                </a:cxn>
                <a:cxn ang="0">
                  <a:pos x="311" y="1025"/>
                </a:cxn>
                <a:cxn ang="0">
                  <a:pos x="233" y="1049"/>
                </a:cxn>
                <a:cxn ang="0">
                  <a:pos x="146" y="1085"/>
                </a:cxn>
                <a:cxn ang="0">
                  <a:pos x="50" y="1137"/>
                </a:cxn>
                <a:cxn ang="0">
                  <a:pos x="23" y="1239"/>
                </a:cxn>
              </a:cxnLst>
              <a:rect l="0" t="0" r="r" b="b"/>
              <a:pathLst>
                <a:path w="604" h="1239">
                  <a:moveTo>
                    <a:pt x="23" y="1239"/>
                  </a:moveTo>
                  <a:lnTo>
                    <a:pt x="80" y="1214"/>
                  </a:lnTo>
                  <a:lnTo>
                    <a:pt x="133" y="1193"/>
                  </a:lnTo>
                  <a:lnTo>
                    <a:pt x="180" y="1174"/>
                  </a:lnTo>
                  <a:lnTo>
                    <a:pt x="225" y="1159"/>
                  </a:lnTo>
                  <a:lnTo>
                    <a:pt x="263" y="1146"/>
                  </a:lnTo>
                  <a:lnTo>
                    <a:pt x="302" y="1137"/>
                  </a:lnTo>
                  <a:lnTo>
                    <a:pt x="336" y="1130"/>
                  </a:lnTo>
                  <a:lnTo>
                    <a:pt x="368" y="1124"/>
                  </a:lnTo>
                  <a:lnTo>
                    <a:pt x="397" y="1120"/>
                  </a:lnTo>
                  <a:lnTo>
                    <a:pt x="427" y="1117"/>
                  </a:lnTo>
                  <a:lnTo>
                    <a:pt x="454" y="1115"/>
                  </a:lnTo>
                  <a:lnTo>
                    <a:pt x="483" y="1116"/>
                  </a:lnTo>
                  <a:lnTo>
                    <a:pt x="510" y="1116"/>
                  </a:lnTo>
                  <a:lnTo>
                    <a:pt x="539" y="1118"/>
                  </a:lnTo>
                  <a:lnTo>
                    <a:pt x="567" y="1121"/>
                  </a:lnTo>
                  <a:lnTo>
                    <a:pt x="600" y="1124"/>
                  </a:lnTo>
                  <a:lnTo>
                    <a:pt x="603" y="1115"/>
                  </a:lnTo>
                  <a:lnTo>
                    <a:pt x="604" y="1090"/>
                  </a:lnTo>
                  <a:lnTo>
                    <a:pt x="603" y="1050"/>
                  </a:lnTo>
                  <a:lnTo>
                    <a:pt x="601" y="996"/>
                  </a:lnTo>
                  <a:lnTo>
                    <a:pt x="595" y="931"/>
                  </a:lnTo>
                  <a:lnTo>
                    <a:pt x="589" y="856"/>
                  </a:lnTo>
                  <a:lnTo>
                    <a:pt x="580" y="774"/>
                  </a:lnTo>
                  <a:lnTo>
                    <a:pt x="571" y="687"/>
                  </a:lnTo>
                  <a:lnTo>
                    <a:pt x="558" y="593"/>
                  </a:lnTo>
                  <a:lnTo>
                    <a:pt x="545" y="500"/>
                  </a:lnTo>
                  <a:lnTo>
                    <a:pt x="530" y="406"/>
                  </a:lnTo>
                  <a:lnTo>
                    <a:pt x="515" y="314"/>
                  </a:lnTo>
                  <a:lnTo>
                    <a:pt x="497" y="224"/>
                  </a:lnTo>
                  <a:lnTo>
                    <a:pt x="480" y="143"/>
                  </a:lnTo>
                  <a:lnTo>
                    <a:pt x="461" y="66"/>
                  </a:lnTo>
                  <a:lnTo>
                    <a:pt x="443" y="0"/>
                  </a:lnTo>
                  <a:lnTo>
                    <a:pt x="443" y="8"/>
                  </a:lnTo>
                  <a:lnTo>
                    <a:pt x="445" y="32"/>
                  </a:lnTo>
                  <a:lnTo>
                    <a:pt x="448" y="71"/>
                  </a:lnTo>
                  <a:lnTo>
                    <a:pt x="454" y="123"/>
                  </a:lnTo>
                  <a:lnTo>
                    <a:pt x="459" y="184"/>
                  </a:lnTo>
                  <a:lnTo>
                    <a:pt x="466" y="255"/>
                  </a:lnTo>
                  <a:lnTo>
                    <a:pt x="472" y="332"/>
                  </a:lnTo>
                  <a:lnTo>
                    <a:pt x="479" y="414"/>
                  </a:lnTo>
                  <a:lnTo>
                    <a:pt x="482" y="497"/>
                  </a:lnTo>
                  <a:lnTo>
                    <a:pt x="488" y="582"/>
                  </a:lnTo>
                  <a:lnTo>
                    <a:pt x="491" y="667"/>
                  </a:lnTo>
                  <a:lnTo>
                    <a:pt x="495" y="748"/>
                  </a:lnTo>
                  <a:lnTo>
                    <a:pt x="495" y="825"/>
                  </a:lnTo>
                  <a:lnTo>
                    <a:pt x="494" y="895"/>
                  </a:lnTo>
                  <a:lnTo>
                    <a:pt x="491" y="957"/>
                  </a:lnTo>
                  <a:lnTo>
                    <a:pt x="487" y="1008"/>
                  </a:lnTo>
                  <a:lnTo>
                    <a:pt x="483" y="1007"/>
                  </a:lnTo>
                  <a:lnTo>
                    <a:pt x="476" y="1007"/>
                  </a:lnTo>
                  <a:lnTo>
                    <a:pt x="464" y="1005"/>
                  </a:lnTo>
                  <a:lnTo>
                    <a:pt x="448" y="1007"/>
                  </a:lnTo>
                  <a:lnTo>
                    <a:pt x="429" y="1007"/>
                  </a:lnTo>
                  <a:lnTo>
                    <a:pt x="404" y="1009"/>
                  </a:lnTo>
                  <a:lnTo>
                    <a:pt x="377" y="1012"/>
                  </a:lnTo>
                  <a:lnTo>
                    <a:pt x="346" y="1018"/>
                  </a:lnTo>
                  <a:lnTo>
                    <a:pt x="311" y="1025"/>
                  </a:lnTo>
                  <a:lnTo>
                    <a:pt x="274" y="1036"/>
                  </a:lnTo>
                  <a:lnTo>
                    <a:pt x="233" y="1049"/>
                  </a:lnTo>
                  <a:lnTo>
                    <a:pt x="191" y="1066"/>
                  </a:lnTo>
                  <a:lnTo>
                    <a:pt x="146" y="1085"/>
                  </a:lnTo>
                  <a:lnTo>
                    <a:pt x="99" y="1108"/>
                  </a:lnTo>
                  <a:lnTo>
                    <a:pt x="50" y="1137"/>
                  </a:lnTo>
                  <a:lnTo>
                    <a:pt x="0" y="1171"/>
                  </a:lnTo>
                  <a:lnTo>
                    <a:pt x="23" y="1239"/>
                  </a:lnTo>
                  <a:lnTo>
                    <a:pt x="23" y="1239"/>
                  </a:lnTo>
                  <a:close/>
                </a:path>
              </a:pathLst>
            </a:custGeom>
            <a:solidFill>
              <a:srgbClr val="FCFFFC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" name="Freeform 27"/>
            <p:cNvSpPr>
              <a:spLocks/>
            </p:cNvSpPr>
            <p:nvPr/>
          </p:nvSpPr>
          <p:spPr bwMode="auto">
            <a:xfrm>
              <a:off x="4013" y="3400"/>
              <a:ext cx="278" cy="585"/>
            </a:xfrm>
            <a:custGeom>
              <a:avLst/>
              <a:gdLst/>
              <a:ahLst/>
              <a:cxnLst>
                <a:cxn ang="0">
                  <a:pos x="396" y="52"/>
                </a:cxn>
                <a:cxn ang="0">
                  <a:pos x="355" y="31"/>
                </a:cxn>
                <a:cxn ang="0">
                  <a:pos x="306" y="14"/>
                </a:cxn>
                <a:cxn ang="0">
                  <a:pos x="250" y="5"/>
                </a:cxn>
                <a:cxn ang="0">
                  <a:pos x="193" y="0"/>
                </a:cxn>
                <a:cxn ang="0">
                  <a:pos x="135" y="3"/>
                </a:cxn>
                <a:cxn ang="0">
                  <a:pos x="83" y="13"/>
                </a:cxn>
                <a:cxn ang="0">
                  <a:pos x="39" y="30"/>
                </a:cxn>
                <a:cxn ang="0">
                  <a:pos x="14" y="53"/>
                </a:cxn>
                <a:cxn ang="0">
                  <a:pos x="6" y="102"/>
                </a:cxn>
                <a:cxn ang="0">
                  <a:pos x="0" y="179"/>
                </a:cxn>
                <a:cxn ang="0">
                  <a:pos x="0" y="275"/>
                </a:cxn>
                <a:cxn ang="0">
                  <a:pos x="4" y="382"/>
                </a:cxn>
                <a:cxn ang="0">
                  <a:pos x="8" y="496"/>
                </a:cxn>
                <a:cxn ang="0">
                  <a:pos x="16" y="609"/>
                </a:cxn>
                <a:cxn ang="0">
                  <a:pos x="26" y="713"/>
                </a:cxn>
                <a:cxn ang="0">
                  <a:pos x="47" y="758"/>
                </a:cxn>
                <a:cxn ang="0">
                  <a:pos x="79" y="751"/>
                </a:cxn>
                <a:cxn ang="0">
                  <a:pos x="114" y="741"/>
                </a:cxn>
                <a:cxn ang="0">
                  <a:pos x="156" y="730"/>
                </a:cxn>
                <a:cxn ang="0">
                  <a:pos x="203" y="718"/>
                </a:cxn>
                <a:cxn ang="0">
                  <a:pos x="256" y="711"/>
                </a:cxn>
                <a:cxn ang="0">
                  <a:pos x="319" y="709"/>
                </a:cxn>
                <a:cxn ang="0">
                  <a:pos x="393" y="712"/>
                </a:cxn>
                <a:cxn ang="0">
                  <a:pos x="413" y="724"/>
                </a:cxn>
                <a:cxn ang="0">
                  <a:pos x="363" y="739"/>
                </a:cxn>
                <a:cxn ang="0">
                  <a:pos x="310" y="758"/>
                </a:cxn>
                <a:cxn ang="0">
                  <a:pos x="251" y="777"/>
                </a:cxn>
                <a:cxn ang="0">
                  <a:pos x="194" y="801"/>
                </a:cxn>
                <a:cxn ang="0">
                  <a:pos x="142" y="826"/>
                </a:cxn>
                <a:cxn ang="0">
                  <a:pos x="98" y="858"/>
                </a:cxn>
                <a:cxn ang="0">
                  <a:pos x="66" y="893"/>
                </a:cxn>
                <a:cxn ang="0">
                  <a:pos x="92" y="1171"/>
                </a:cxn>
                <a:cxn ang="0">
                  <a:pos x="100" y="1161"/>
                </a:cxn>
                <a:cxn ang="0">
                  <a:pos x="127" y="1137"/>
                </a:cxn>
                <a:cxn ang="0">
                  <a:pos x="168" y="1101"/>
                </a:cxn>
                <a:cxn ang="0">
                  <a:pos x="225" y="1061"/>
                </a:cxn>
                <a:cxn ang="0">
                  <a:pos x="290" y="1019"/>
                </a:cxn>
                <a:cxn ang="0">
                  <a:pos x="368" y="986"/>
                </a:cxn>
                <a:cxn ang="0">
                  <a:pos x="453" y="959"/>
                </a:cxn>
                <a:cxn ang="0">
                  <a:pos x="545" y="948"/>
                </a:cxn>
                <a:cxn ang="0">
                  <a:pos x="554" y="932"/>
                </a:cxn>
                <a:cxn ang="0">
                  <a:pos x="556" y="895"/>
                </a:cxn>
                <a:cxn ang="0">
                  <a:pos x="554" y="837"/>
                </a:cxn>
                <a:cxn ang="0">
                  <a:pos x="547" y="768"/>
                </a:cxn>
                <a:cxn ang="0">
                  <a:pos x="538" y="691"/>
                </a:cxn>
                <a:cxn ang="0">
                  <a:pos x="527" y="612"/>
                </a:cxn>
                <a:cxn ang="0">
                  <a:pos x="518" y="538"/>
                </a:cxn>
                <a:cxn ang="0">
                  <a:pos x="512" y="472"/>
                </a:cxn>
                <a:cxn ang="0">
                  <a:pos x="503" y="408"/>
                </a:cxn>
                <a:cxn ang="0">
                  <a:pos x="494" y="346"/>
                </a:cxn>
                <a:cxn ang="0">
                  <a:pos x="480" y="280"/>
                </a:cxn>
                <a:cxn ang="0">
                  <a:pos x="466" y="220"/>
                </a:cxn>
                <a:cxn ang="0">
                  <a:pos x="452" y="165"/>
                </a:cxn>
                <a:cxn ang="0">
                  <a:pos x="436" y="120"/>
                </a:cxn>
                <a:cxn ang="0">
                  <a:pos x="423" y="86"/>
                </a:cxn>
                <a:cxn ang="0">
                  <a:pos x="412" y="66"/>
                </a:cxn>
              </a:cxnLst>
              <a:rect l="0" t="0" r="r" b="b"/>
              <a:pathLst>
                <a:path w="556" h="1171">
                  <a:moveTo>
                    <a:pt x="412" y="66"/>
                  </a:moveTo>
                  <a:lnTo>
                    <a:pt x="396" y="52"/>
                  </a:lnTo>
                  <a:lnTo>
                    <a:pt x="377" y="41"/>
                  </a:lnTo>
                  <a:lnTo>
                    <a:pt x="355" y="31"/>
                  </a:lnTo>
                  <a:lnTo>
                    <a:pt x="333" y="23"/>
                  </a:lnTo>
                  <a:lnTo>
                    <a:pt x="306" y="14"/>
                  </a:lnTo>
                  <a:lnTo>
                    <a:pt x="279" y="9"/>
                  </a:lnTo>
                  <a:lnTo>
                    <a:pt x="250" y="5"/>
                  </a:lnTo>
                  <a:lnTo>
                    <a:pt x="224" y="2"/>
                  </a:lnTo>
                  <a:lnTo>
                    <a:pt x="193" y="0"/>
                  </a:lnTo>
                  <a:lnTo>
                    <a:pt x="164" y="1"/>
                  </a:lnTo>
                  <a:lnTo>
                    <a:pt x="135" y="3"/>
                  </a:lnTo>
                  <a:lnTo>
                    <a:pt x="110" y="8"/>
                  </a:lnTo>
                  <a:lnTo>
                    <a:pt x="83" y="13"/>
                  </a:lnTo>
                  <a:lnTo>
                    <a:pt x="60" y="21"/>
                  </a:lnTo>
                  <a:lnTo>
                    <a:pt x="39" y="30"/>
                  </a:lnTo>
                  <a:lnTo>
                    <a:pt x="21" y="43"/>
                  </a:lnTo>
                  <a:lnTo>
                    <a:pt x="14" y="53"/>
                  </a:lnTo>
                  <a:lnTo>
                    <a:pt x="9" y="76"/>
                  </a:lnTo>
                  <a:lnTo>
                    <a:pt x="6" y="102"/>
                  </a:lnTo>
                  <a:lnTo>
                    <a:pt x="4" y="138"/>
                  </a:lnTo>
                  <a:lnTo>
                    <a:pt x="0" y="179"/>
                  </a:lnTo>
                  <a:lnTo>
                    <a:pt x="0" y="225"/>
                  </a:lnTo>
                  <a:lnTo>
                    <a:pt x="0" y="275"/>
                  </a:lnTo>
                  <a:lnTo>
                    <a:pt x="3" y="328"/>
                  </a:lnTo>
                  <a:lnTo>
                    <a:pt x="4" y="382"/>
                  </a:lnTo>
                  <a:lnTo>
                    <a:pt x="6" y="439"/>
                  </a:lnTo>
                  <a:lnTo>
                    <a:pt x="8" y="496"/>
                  </a:lnTo>
                  <a:lnTo>
                    <a:pt x="13" y="553"/>
                  </a:lnTo>
                  <a:lnTo>
                    <a:pt x="16" y="609"/>
                  </a:lnTo>
                  <a:lnTo>
                    <a:pt x="21" y="663"/>
                  </a:lnTo>
                  <a:lnTo>
                    <a:pt x="26" y="713"/>
                  </a:lnTo>
                  <a:lnTo>
                    <a:pt x="33" y="761"/>
                  </a:lnTo>
                  <a:lnTo>
                    <a:pt x="47" y="758"/>
                  </a:lnTo>
                  <a:lnTo>
                    <a:pt x="63" y="755"/>
                  </a:lnTo>
                  <a:lnTo>
                    <a:pt x="79" y="751"/>
                  </a:lnTo>
                  <a:lnTo>
                    <a:pt x="98" y="746"/>
                  </a:lnTo>
                  <a:lnTo>
                    <a:pt x="114" y="741"/>
                  </a:lnTo>
                  <a:lnTo>
                    <a:pt x="135" y="735"/>
                  </a:lnTo>
                  <a:lnTo>
                    <a:pt x="156" y="730"/>
                  </a:lnTo>
                  <a:lnTo>
                    <a:pt x="179" y="725"/>
                  </a:lnTo>
                  <a:lnTo>
                    <a:pt x="203" y="718"/>
                  </a:lnTo>
                  <a:lnTo>
                    <a:pt x="228" y="716"/>
                  </a:lnTo>
                  <a:lnTo>
                    <a:pt x="256" y="711"/>
                  </a:lnTo>
                  <a:lnTo>
                    <a:pt x="288" y="710"/>
                  </a:lnTo>
                  <a:lnTo>
                    <a:pt x="319" y="709"/>
                  </a:lnTo>
                  <a:lnTo>
                    <a:pt x="355" y="710"/>
                  </a:lnTo>
                  <a:lnTo>
                    <a:pt x="393" y="712"/>
                  </a:lnTo>
                  <a:lnTo>
                    <a:pt x="435" y="718"/>
                  </a:lnTo>
                  <a:lnTo>
                    <a:pt x="413" y="724"/>
                  </a:lnTo>
                  <a:lnTo>
                    <a:pt x="389" y="731"/>
                  </a:lnTo>
                  <a:lnTo>
                    <a:pt x="363" y="739"/>
                  </a:lnTo>
                  <a:lnTo>
                    <a:pt x="338" y="748"/>
                  </a:lnTo>
                  <a:lnTo>
                    <a:pt x="310" y="758"/>
                  </a:lnTo>
                  <a:lnTo>
                    <a:pt x="281" y="768"/>
                  </a:lnTo>
                  <a:lnTo>
                    <a:pt x="251" y="777"/>
                  </a:lnTo>
                  <a:lnTo>
                    <a:pt x="224" y="790"/>
                  </a:lnTo>
                  <a:lnTo>
                    <a:pt x="194" y="801"/>
                  </a:lnTo>
                  <a:lnTo>
                    <a:pt x="168" y="813"/>
                  </a:lnTo>
                  <a:lnTo>
                    <a:pt x="142" y="826"/>
                  </a:lnTo>
                  <a:lnTo>
                    <a:pt x="120" y="843"/>
                  </a:lnTo>
                  <a:lnTo>
                    <a:pt x="98" y="858"/>
                  </a:lnTo>
                  <a:lnTo>
                    <a:pt x="80" y="874"/>
                  </a:lnTo>
                  <a:lnTo>
                    <a:pt x="66" y="893"/>
                  </a:lnTo>
                  <a:lnTo>
                    <a:pt x="57" y="912"/>
                  </a:lnTo>
                  <a:lnTo>
                    <a:pt x="92" y="1171"/>
                  </a:lnTo>
                  <a:lnTo>
                    <a:pt x="93" y="1167"/>
                  </a:lnTo>
                  <a:lnTo>
                    <a:pt x="100" y="1161"/>
                  </a:lnTo>
                  <a:lnTo>
                    <a:pt x="111" y="1150"/>
                  </a:lnTo>
                  <a:lnTo>
                    <a:pt x="127" y="1137"/>
                  </a:lnTo>
                  <a:lnTo>
                    <a:pt x="146" y="1118"/>
                  </a:lnTo>
                  <a:lnTo>
                    <a:pt x="168" y="1101"/>
                  </a:lnTo>
                  <a:lnTo>
                    <a:pt x="194" y="1080"/>
                  </a:lnTo>
                  <a:lnTo>
                    <a:pt x="225" y="1061"/>
                  </a:lnTo>
                  <a:lnTo>
                    <a:pt x="255" y="1039"/>
                  </a:lnTo>
                  <a:lnTo>
                    <a:pt x="290" y="1019"/>
                  </a:lnTo>
                  <a:lnTo>
                    <a:pt x="327" y="1001"/>
                  </a:lnTo>
                  <a:lnTo>
                    <a:pt x="368" y="986"/>
                  </a:lnTo>
                  <a:lnTo>
                    <a:pt x="409" y="971"/>
                  </a:lnTo>
                  <a:lnTo>
                    <a:pt x="453" y="959"/>
                  </a:lnTo>
                  <a:lnTo>
                    <a:pt x="497" y="950"/>
                  </a:lnTo>
                  <a:lnTo>
                    <a:pt x="545" y="948"/>
                  </a:lnTo>
                  <a:lnTo>
                    <a:pt x="549" y="943"/>
                  </a:lnTo>
                  <a:lnTo>
                    <a:pt x="554" y="932"/>
                  </a:lnTo>
                  <a:lnTo>
                    <a:pt x="555" y="916"/>
                  </a:lnTo>
                  <a:lnTo>
                    <a:pt x="556" y="895"/>
                  </a:lnTo>
                  <a:lnTo>
                    <a:pt x="555" y="867"/>
                  </a:lnTo>
                  <a:lnTo>
                    <a:pt x="554" y="837"/>
                  </a:lnTo>
                  <a:lnTo>
                    <a:pt x="551" y="803"/>
                  </a:lnTo>
                  <a:lnTo>
                    <a:pt x="547" y="768"/>
                  </a:lnTo>
                  <a:lnTo>
                    <a:pt x="541" y="730"/>
                  </a:lnTo>
                  <a:lnTo>
                    <a:pt x="538" y="691"/>
                  </a:lnTo>
                  <a:lnTo>
                    <a:pt x="532" y="651"/>
                  </a:lnTo>
                  <a:lnTo>
                    <a:pt x="527" y="612"/>
                  </a:lnTo>
                  <a:lnTo>
                    <a:pt x="521" y="574"/>
                  </a:lnTo>
                  <a:lnTo>
                    <a:pt x="518" y="538"/>
                  </a:lnTo>
                  <a:lnTo>
                    <a:pt x="514" y="503"/>
                  </a:lnTo>
                  <a:lnTo>
                    <a:pt x="512" y="472"/>
                  </a:lnTo>
                  <a:lnTo>
                    <a:pt x="507" y="440"/>
                  </a:lnTo>
                  <a:lnTo>
                    <a:pt x="503" y="408"/>
                  </a:lnTo>
                  <a:lnTo>
                    <a:pt x="498" y="377"/>
                  </a:lnTo>
                  <a:lnTo>
                    <a:pt x="494" y="346"/>
                  </a:lnTo>
                  <a:lnTo>
                    <a:pt x="487" y="312"/>
                  </a:lnTo>
                  <a:lnTo>
                    <a:pt x="480" y="280"/>
                  </a:lnTo>
                  <a:lnTo>
                    <a:pt x="473" y="249"/>
                  </a:lnTo>
                  <a:lnTo>
                    <a:pt x="466" y="220"/>
                  </a:lnTo>
                  <a:lnTo>
                    <a:pt x="457" y="191"/>
                  </a:lnTo>
                  <a:lnTo>
                    <a:pt x="452" y="165"/>
                  </a:lnTo>
                  <a:lnTo>
                    <a:pt x="442" y="140"/>
                  </a:lnTo>
                  <a:lnTo>
                    <a:pt x="436" y="120"/>
                  </a:lnTo>
                  <a:lnTo>
                    <a:pt x="428" y="101"/>
                  </a:lnTo>
                  <a:lnTo>
                    <a:pt x="423" y="86"/>
                  </a:lnTo>
                  <a:lnTo>
                    <a:pt x="416" y="73"/>
                  </a:lnTo>
                  <a:lnTo>
                    <a:pt x="412" y="66"/>
                  </a:lnTo>
                  <a:lnTo>
                    <a:pt x="412" y="66"/>
                  </a:lnTo>
                  <a:close/>
                </a:path>
              </a:pathLst>
            </a:custGeom>
            <a:solidFill>
              <a:srgbClr val="D4EBD4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6" name="Freeform 28"/>
            <p:cNvSpPr>
              <a:spLocks/>
            </p:cNvSpPr>
            <p:nvPr/>
          </p:nvSpPr>
          <p:spPr bwMode="auto">
            <a:xfrm>
              <a:off x="4460" y="3298"/>
              <a:ext cx="476" cy="623"/>
            </a:xfrm>
            <a:custGeom>
              <a:avLst/>
              <a:gdLst/>
              <a:ahLst/>
              <a:cxnLst>
                <a:cxn ang="0">
                  <a:pos x="625" y="18"/>
                </a:cxn>
                <a:cxn ang="0">
                  <a:pos x="427" y="35"/>
                </a:cxn>
                <a:cxn ang="0">
                  <a:pos x="192" y="79"/>
                </a:cxn>
                <a:cxn ang="0">
                  <a:pos x="32" y="164"/>
                </a:cxn>
                <a:cxn ang="0">
                  <a:pos x="4" y="282"/>
                </a:cxn>
                <a:cxn ang="0">
                  <a:pos x="1" y="510"/>
                </a:cxn>
                <a:cxn ang="0">
                  <a:pos x="28" y="816"/>
                </a:cxn>
                <a:cxn ang="0">
                  <a:pos x="101" y="1159"/>
                </a:cxn>
                <a:cxn ang="0">
                  <a:pos x="157" y="1232"/>
                </a:cxn>
                <a:cxn ang="0">
                  <a:pos x="288" y="1194"/>
                </a:cxn>
                <a:cxn ang="0">
                  <a:pos x="520" y="1165"/>
                </a:cxn>
                <a:cxn ang="0">
                  <a:pos x="854" y="1183"/>
                </a:cxn>
                <a:cxn ang="0">
                  <a:pos x="878" y="1024"/>
                </a:cxn>
                <a:cxn ang="0">
                  <a:pos x="780" y="1005"/>
                </a:cxn>
                <a:cxn ang="0">
                  <a:pos x="627" y="979"/>
                </a:cxn>
                <a:cxn ang="0">
                  <a:pos x="461" y="964"/>
                </a:cxn>
                <a:cxn ang="0">
                  <a:pos x="392" y="962"/>
                </a:cxn>
                <a:cxn ang="0">
                  <a:pos x="433" y="946"/>
                </a:cxn>
                <a:cxn ang="0">
                  <a:pos x="500" y="927"/>
                </a:cxn>
                <a:cxn ang="0">
                  <a:pos x="578" y="913"/>
                </a:cxn>
                <a:cxn ang="0">
                  <a:pos x="612" y="910"/>
                </a:cxn>
                <a:cxn ang="0">
                  <a:pos x="588" y="896"/>
                </a:cxn>
                <a:cxn ang="0">
                  <a:pos x="558" y="870"/>
                </a:cxn>
                <a:cxn ang="0">
                  <a:pos x="540" y="831"/>
                </a:cxn>
                <a:cxn ang="0">
                  <a:pos x="529" y="778"/>
                </a:cxn>
                <a:cxn ang="0">
                  <a:pos x="450" y="711"/>
                </a:cxn>
                <a:cxn ang="0">
                  <a:pos x="340" y="650"/>
                </a:cxn>
                <a:cxn ang="0">
                  <a:pos x="256" y="611"/>
                </a:cxn>
                <a:cxn ang="0">
                  <a:pos x="248" y="604"/>
                </a:cxn>
                <a:cxn ang="0">
                  <a:pos x="279" y="596"/>
                </a:cxn>
                <a:cxn ang="0">
                  <a:pos x="335" y="579"/>
                </a:cxn>
                <a:cxn ang="0">
                  <a:pos x="403" y="548"/>
                </a:cxn>
                <a:cxn ang="0">
                  <a:pos x="443" y="536"/>
                </a:cxn>
                <a:cxn ang="0">
                  <a:pos x="457" y="576"/>
                </a:cxn>
                <a:cxn ang="0">
                  <a:pos x="483" y="626"/>
                </a:cxn>
                <a:cxn ang="0">
                  <a:pos x="514" y="664"/>
                </a:cxn>
                <a:cxn ang="0">
                  <a:pos x="537" y="666"/>
                </a:cxn>
                <a:cxn ang="0">
                  <a:pos x="595" y="661"/>
                </a:cxn>
                <a:cxn ang="0">
                  <a:pos x="685" y="658"/>
                </a:cxn>
                <a:cxn ang="0">
                  <a:pos x="790" y="658"/>
                </a:cxn>
                <a:cxn ang="0">
                  <a:pos x="810" y="642"/>
                </a:cxn>
                <a:cxn ang="0">
                  <a:pos x="792" y="574"/>
                </a:cxn>
                <a:cxn ang="0">
                  <a:pos x="769" y="490"/>
                </a:cxn>
                <a:cxn ang="0">
                  <a:pos x="756" y="420"/>
                </a:cxn>
                <a:cxn ang="0">
                  <a:pos x="726" y="405"/>
                </a:cxn>
                <a:cxn ang="0">
                  <a:pos x="615" y="397"/>
                </a:cxn>
                <a:cxn ang="0">
                  <a:pos x="447" y="401"/>
                </a:cxn>
                <a:cxn ang="0">
                  <a:pos x="255" y="427"/>
                </a:cxn>
                <a:cxn ang="0">
                  <a:pos x="234" y="427"/>
                </a:cxn>
                <a:cxn ang="0">
                  <a:pos x="342" y="383"/>
                </a:cxn>
                <a:cxn ang="0">
                  <a:pos x="509" y="330"/>
                </a:cxn>
                <a:cxn ang="0">
                  <a:pos x="709" y="292"/>
                </a:cxn>
                <a:cxn ang="0">
                  <a:pos x="760" y="267"/>
                </a:cxn>
                <a:cxn ang="0">
                  <a:pos x="753" y="198"/>
                </a:cxn>
                <a:cxn ang="0">
                  <a:pos x="747" y="111"/>
                </a:cxn>
                <a:cxn ang="0">
                  <a:pos x="751" y="40"/>
                </a:cxn>
                <a:cxn ang="0">
                  <a:pos x="755" y="7"/>
                </a:cxn>
                <a:cxn ang="0">
                  <a:pos x="733" y="0"/>
                </a:cxn>
                <a:cxn ang="0">
                  <a:pos x="703" y="7"/>
                </a:cxn>
                <a:cxn ang="0">
                  <a:pos x="684" y="15"/>
                </a:cxn>
              </a:cxnLst>
              <a:rect l="0" t="0" r="r" b="b"/>
              <a:pathLst>
                <a:path w="953" h="1246">
                  <a:moveTo>
                    <a:pt x="684" y="17"/>
                  </a:moveTo>
                  <a:lnTo>
                    <a:pt x="676" y="17"/>
                  </a:lnTo>
                  <a:lnTo>
                    <a:pt x="656" y="17"/>
                  </a:lnTo>
                  <a:lnTo>
                    <a:pt x="625" y="18"/>
                  </a:lnTo>
                  <a:lnTo>
                    <a:pt x="585" y="21"/>
                  </a:lnTo>
                  <a:lnTo>
                    <a:pt x="537" y="24"/>
                  </a:lnTo>
                  <a:lnTo>
                    <a:pt x="484" y="29"/>
                  </a:lnTo>
                  <a:lnTo>
                    <a:pt x="427" y="35"/>
                  </a:lnTo>
                  <a:lnTo>
                    <a:pt x="367" y="44"/>
                  </a:lnTo>
                  <a:lnTo>
                    <a:pt x="307" y="53"/>
                  </a:lnTo>
                  <a:lnTo>
                    <a:pt x="249" y="65"/>
                  </a:lnTo>
                  <a:lnTo>
                    <a:pt x="192" y="79"/>
                  </a:lnTo>
                  <a:lnTo>
                    <a:pt x="142" y="97"/>
                  </a:lnTo>
                  <a:lnTo>
                    <a:pt x="96" y="115"/>
                  </a:lnTo>
                  <a:lnTo>
                    <a:pt x="60" y="139"/>
                  </a:lnTo>
                  <a:lnTo>
                    <a:pt x="32" y="164"/>
                  </a:lnTo>
                  <a:lnTo>
                    <a:pt x="18" y="193"/>
                  </a:lnTo>
                  <a:lnTo>
                    <a:pt x="13" y="214"/>
                  </a:lnTo>
                  <a:lnTo>
                    <a:pt x="8" y="243"/>
                  </a:lnTo>
                  <a:lnTo>
                    <a:pt x="4" y="282"/>
                  </a:lnTo>
                  <a:lnTo>
                    <a:pt x="2" y="331"/>
                  </a:lnTo>
                  <a:lnTo>
                    <a:pt x="0" y="383"/>
                  </a:lnTo>
                  <a:lnTo>
                    <a:pt x="0" y="444"/>
                  </a:lnTo>
                  <a:lnTo>
                    <a:pt x="1" y="510"/>
                  </a:lnTo>
                  <a:lnTo>
                    <a:pt x="6" y="581"/>
                  </a:lnTo>
                  <a:lnTo>
                    <a:pt x="10" y="654"/>
                  </a:lnTo>
                  <a:lnTo>
                    <a:pt x="18" y="733"/>
                  </a:lnTo>
                  <a:lnTo>
                    <a:pt x="28" y="816"/>
                  </a:lnTo>
                  <a:lnTo>
                    <a:pt x="42" y="900"/>
                  </a:lnTo>
                  <a:lnTo>
                    <a:pt x="58" y="986"/>
                  </a:lnTo>
                  <a:lnTo>
                    <a:pt x="78" y="1073"/>
                  </a:lnTo>
                  <a:lnTo>
                    <a:pt x="101" y="1159"/>
                  </a:lnTo>
                  <a:lnTo>
                    <a:pt x="128" y="1246"/>
                  </a:lnTo>
                  <a:lnTo>
                    <a:pt x="131" y="1243"/>
                  </a:lnTo>
                  <a:lnTo>
                    <a:pt x="141" y="1240"/>
                  </a:lnTo>
                  <a:lnTo>
                    <a:pt x="157" y="1232"/>
                  </a:lnTo>
                  <a:lnTo>
                    <a:pt x="180" y="1225"/>
                  </a:lnTo>
                  <a:lnTo>
                    <a:pt x="209" y="1215"/>
                  </a:lnTo>
                  <a:lnTo>
                    <a:pt x="245" y="1205"/>
                  </a:lnTo>
                  <a:lnTo>
                    <a:pt x="288" y="1194"/>
                  </a:lnTo>
                  <a:lnTo>
                    <a:pt x="337" y="1186"/>
                  </a:lnTo>
                  <a:lnTo>
                    <a:pt x="392" y="1177"/>
                  </a:lnTo>
                  <a:lnTo>
                    <a:pt x="454" y="1170"/>
                  </a:lnTo>
                  <a:lnTo>
                    <a:pt x="520" y="1165"/>
                  </a:lnTo>
                  <a:lnTo>
                    <a:pt x="594" y="1165"/>
                  </a:lnTo>
                  <a:lnTo>
                    <a:pt x="675" y="1166"/>
                  </a:lnTo>
                  <a:lnTo>
                    <a:pt x="761" y="1173"/>
                  </a:lnTo>
                  <a:lnTo>
                    <a:pt x="854" y="1183"/>
                  </a:lnTo>
                  <a:lnTo>
                    <a:pt x="953" y="1200"/>
                  </a:lnTo>
                  <a:lnTo>
                    <a:pt x="893" y="1029"/>
                  </a:lnTo>
                  <a:lnTo>
                    <a:pt x="889" y="1027"/>
                  </a:lnTo>
                  <a:lnTo>
                    <a:pt x="878" y="1024"/>
                  </a:lnTo>
                  <a:lnTo>
                    <a:pt x="861" y="1021"/>
                  </a:lnTo>
                  <a:lnTo>
                    <a:pt x="839" y="1016"/>
                  </a:lnTo>
                  <a:lnTo>
                    <a:pt x="811" y="1010"/>
                  </a:lnTo>
                  <a:lnTo>
                    <a:pt x="780" y="1005"/>
                  </a:lnTo>
                  <a:lnTo>
                    <a:pt x="746" y="998"/>
                  </a:lnTo>
                  <a:lnTo>
                    <a:pt x="708" y="992"/>
                  </a:lnTo>
                  <a:lnTo>
                    <a:pt x="668" y="986"/>
                  </a:lnTo>
                  <a:lnTo>
                    <a:pt x="627" y="979"/>
                  </a:lnTo>
                  <a:lnTo>
                    <a:pt x="584" y="972"/>
                  </a:lnTo>
                  <a:lnTo>
                    <a:pt x="543" y="970"/>
                  </a:lnTo>
                  <a:lnTo>
                    <a:pt x="501" y="965"/>
                  </a:lnTo>
                  <a:lnTo>
                    <a:pt x="461" y="964"/>
                  </a:lnTo>
                  <a:lnTo>
                    <a:pt x="421" y="963"/>
                  </a:lnTo>
                  <a:lnTo>
                    <a:pt x="386" y="965"/>
                  </a:lnTo>
                  <a:lnTo>
                    <a:pt x="387" y="964"/>
                  </a:lnTo>
                  <a:lnTo>
                    <a:pt x="392" y="962"/>
                  </a:lnTo>
                  <a:lnTo>
                    <a:pt x="398" y="959"/>
                  </a:lnTo>
                  <a:lnTo>
                    <a:pt x="407" y="956"/>
                  </a:lnTo>
                  <a:lnTo>
                    <a:pt x="419" y="950"/>
                  </a:lnTo>
                  <a:lnTo>
                    <a:pt x="433" y="946"/>
                  </a:lnTo>
                  <a:lnTo>
                    <a:pt x="448" y="942"/>
                  </a:lnTo>
                  <a:lnTo>
                    <a:pt x="465" y="937"/>
                  </a:lnTo>
                  <a:lnTo>
                    <a:pt x="480" y="931"/>
                  </a:lnTo>
                  <a:lnTo>
                    <a:pt x="500" y="927"/>
                  </a:lnTo>
                  <a:lnTo>
                    <a:pt x="519" y="922"/>
                  </a:lnTo>
                  <a:lnTo>
                    <a:pt x="540" y="919"/>
                  </a:lnTo>
                  <a:lnTo>
                    <a:pt x="558" y="915"/>
                  </a:lnTo>
                  <a:lnTo>
                    <a:pt x="578" y="913"/>
                  </a:lnTo>
                  <a:lnTo>
                    <a:pt x="597" y="912"/>
                  </a:lnTo>
                  <a:lnTo>
                    <a:pt x="616" y="913"/>
                  </a:lnTo>
                  <a:lnTo>
                    <a:pt x="614" y="912"/>
                  </a:lnTo>
                  <a:lnTo>
                    <a:pt x="612" y="910"/>
                  </a:lnTo>
                  <a:lnTo>
                    <a:pt x="608" y="908"/>
                  </a:lnTo>
                  <a:lnTo>
                    <a:pt x="602" y="906"/>
                  </a:lnTo>
                  <a:lnTo>
                    <a:pt x="594" y="901"/>
                  </a:lnTo>
                  <a:lnTo>
                    <a:pt x="588" y="896"/>
                  </a:lnTo>
                  <a:lnTo>
                    <a:pt x="582" y="892"/>
                  </a:lnTo>
                  <a:lnTo>
                    <a:pt x="575" y="886"/>
                  </a:lnTo>
                  <a:lnTo>
                    <a:pt x="566" y="878"/>
                  </a:lnTo>
                  <a:lnTo>
                    <a:pt x="558" y="870"/>
                  </a:lnTo>
                  <a:lnTo>
                    <a:pt x="552" y="862"/>
                  </a:lnTo>
                  <a:lnTo>
                    <a:pt x="547" y="853"/>
                  </a:lnTo>
                  <a:lnTo>
                    <a:pt x="542" y="842"/>
                  </a:lnTo>
                  <a:lnTo>
                    <a:pt x="540" y="831"/>
                  </a:lnTo>
                  <a:lnTo>
                    <a:pt x="538" y="818"/>
                  </a:lnTo>
                  <a:lnTo>
                    <a:pt x="540" y="807"/>
                  </a:lnTo>
                  <a:lnTo>
                    <a:pt x="537" y="793"/>
                  </a:lnTo>
                  <a:lnTo>
                    <a:pt x="529" y="778"/>
                  </a:lnTo>
                  <a:lnTo>
                    <a:pt x="515" y="760"/>
                  </a:lnTo>
                  <a:lnTo>
                    <a:pt x="497" y="744"/>
                  </a:lnTo>
                  <a:lnTo>
                    <a:pt x="474" y="728"/>
                  </a:lnTo>
                  <a:lnTo>
                    <a:pt x="450" y="711"/>
                  </a:lnTo>
                  <a:lnTo>
                    <a:pt x="422" y="694"/>
                  </a:lnTo>
                  <a:lnTo>
                    <a:pt x="395" y="679"/>
                  </a:lnTo>
                  <a:lnTo>
                    <a:pt x="366" y="664"/>
                  </a:lnTo>
                  <a:lnTo>
                    <a:pt x="340" y="650"/>
                  </a:lnTo>
                  <a:lnTo>
                    <a:pt x="314" y="637"/>
                  </a:lnTo>
                  <a:lnTo>
                    <a:pt x="291" y="626"/>
                  </a:lnTo>
                  <a:lnTo>
                    <a:pt x="271" y="616"/>
                  </a:lnTo>
                  <a:lnTo>
                    <a:pt x="256" y="611"/>
                  </a:lnTo>
                  <a:lnTo>
                    <a:pt x="246" y="607"/>
                  </a:lnTo>
                  <a:lnTo>
                    <a:pt x="244" y="605"/>
                  </a:lnTo>
                  <a:lnTo>
                    <a:pt x="244" y="604"/>
                  </a:lnTo>
                  <a:lnTo>
                    <a:pt x="248" y="604"/>
                  </a:lnTo>
                  <a:lnTo>
                    <a:pt x="253" y="602"/>
                  </a:lnTo>
                  <a:lnTo>
                    <a:pt x="260" y="601"/>
                  </a:lnTo>
                  <a:lnTo>
                    <a:pt x="269" y="598"/>
                  </a:lnTo>
                  <a:lnTo>
                    <a:pt x="279" y="596"/>
                  </a:lnTo>
                  <a:lnTo>
                    <a:pt x="292" y="593"/>
                  </a:lnTo>
                  <a:lnTo>
                    <a:pt x="306" y="589"/>
                  </a:lnTo>
                  <a:lnTo>
                    <a:pt x="319" y="584"/>
                  </a:lnTo>
                  <a:lnTo>
                    <a:pt x="335" y="579"/>
                  </a:lnTo>
                  <a:lnTo>
                    <a:pt x="351" y="572"/>
                  </a:lnTo>
                  <a:lnTo>
                    <a:pt x="369" y="565"/>
                  </a:lnTo>
                  <a:lnTo>
                    <a:pt x="385" y="557"/>
                  </a:lnTo>
                  <a:lnTo>
                    <a:pt x="403" y="548"/>
                  </a:lnTo>
                  <a:lnTo>
                    <a:pt x="421" y="537"/>
                  </a:lnTo>
                  <a:lnTo>
                    <a:pt x="441" y="526"/>
                  </a:lnTo>
                  <a:lnTo>
                    <a:pt x="442" y="531"/>
                  </a:lnTo>
                  <a:lnTo>
                    <a:pt x="443" y="536"/>
                  </a:lnTo>
                  <a:lnTo>
                    <a:pt x="445" y="545"/>
                  </a:lnTo>
                  <a:lnTo>
                    <a:pt x="449" y="553"/>
                  </a:lnTo>
                  <a:lnTo>
                    <a:pt x="454" y="565"/>
                  </a:lnTo>
                  <a:lnTo>
                    <a:pt x="457" y="576"/>
                  </a:lnTo>
                  <a:lnTo>
                    <a:pt x="464" y="589"/>
                  </a:lnTo>
                  <a:lnTo>
                    <a:pt x="469" y="601"/>
                  </a:lnTo>
                  <a:lnTo>
                    <a:pt x="476" y="614"/>
                  </a:lnTo>
                  <a:lnTo>
                    <a:pt x="483" y="626"/>
                  </a:lnTo>
                  <a:lnTo>
                    <a:pt x="491" y="638"/>
                  </a:lnTo>
                  <a:lnTo>
                    <a:pt x="497" y="647"/>
                  </a:lnTo>
                  <a:lnTo>
                    <a:pt x="506" y="657"/>
                  </a:lnTo>
                  <a:lnTo>
                    <a:pt x="514" y="664"/>
                  </a:lnTo>
                  <a:lnTo>
                    <a:pt x="523" y="669"/>
                  </a:lnTo>
                  <a:lnTo>
                    <a:pt x="525" y="668"/>
                  </a:lnTo>
                  <a:lnTo>
                    <a:pt x="530" y="667"/>
                  </a:lnTo>
                  <a:lnTo>
                    <a:pt x="537" y="666"/>
                  </a:lnTo>
                  <a:lnTo>
                    <a:pt x="549" y="666"/>
                  </a:lnTo>
                  <a:lnTo>
                    <a:pt x="562" y="665"/>
                  </a:lnTo>
                  <a:lnTo>
                    <a:pt x="578" y="664"/>
                  </a:lnTo>
                  <a:lnTo>
                    <a:pt x="595" y="661"/>
                  </a:lnTo>
                  <a:lnTo>
                    <a:pt x="616" y="661"/>
                  </a:lnTo>
                  <a:lnTo>
                    <a:pt x="637" y="659"/>
                  </a:lnTo>
                  <a:lnTo>
                    <a:pt x="661" y="658"/>
                  </a:lnTo>
                  <a:lnTo>
                    <a:pt x="685" y="658"/>
                  </a:lnTo>
                  <a:lnTo>
                    <a:pt x="711" y="658"/>
                  </a:lnTo>
                  <a:lnTo>
                    <a:pt x="736" y="657"/>
                  </a:lnTo>
                  <a:lnTo>
                    <a:pt x="763" y="658"/>
                  </a:lnTo>
                  <a:lnTo>
                    <a:pt x="790" y="658"/>
                  </a:lnTo>
                  <a:lnTo>
                    <a:pt x="818" y="661"/>
                  </a:lnTo>
                  <a:lnTo>
                    <a:pt x="817" y="658"/>
                  </a:lnTo>
                  <a:lnTo>
                    <a:pt x="814" y="652"/>
                  </a:lnTo>
                  <a:lnTo>
                    <a:pt x="810" y="642"/>
                  </a:lnTo>
                  <a:lnTo>
                    <a:pt x="807" y="629"/>
                  </a:lnTo>
                  <a:lnTo>
                    <a:pt x="801" y="612"/>
                  </a:lnTo>
                  <a:lnTo>
                    <a:pt x="798" y="595"/>
                  </a:lnTo>
                  <a:lnTo>
                    <a:pt x="792" y="574"/>
                  </a:lnTo>
                  <a:lnTo>
                    <a:pt x="786" y="555"/>
                  </a:lnTo>
                  <a:lnTo>
                    <a:pt x="780" y="533"/>
                  </a:lnTo>
                  <a:lnTo>
                    <a:pt x="773" y="511"/>
                  </a:lnTo>
                  <a:lnTo>
                    <a:pt x="769" y="490"/>
                  </a:lnTo>
                  <a:lnTo>
                    <a:pt x="764" y="472"/>
                  </a:lnTo>
                  <a:lnTo>
                    <a:pt x="760" y="451"/>
                  </a:lnTo>
                  <a:lnTo>
                    <a:pt x="758" y="434"/>
                  </a:lnTo>
                  <a:lnTo>
                    <a:pt x="756" y="420"/>
                  </a:lnTo>
                  <a:lnTo>
                    <a:pt x="756" y="409"/>
                  </a:lnTo>
                  <a:lnTo>
                    <a:pt x="751" y="408"/>
                  </a:lnTo>
                  <a:lnTo>
                    <a:pt x="742" y="408"/>
                  </a:lnTo>
                  <a:lnTo>
                    <a:pt x="726" y="405"/>
                  </a:lnTo>
                  <a:lnTo>
                    <a:pt x="706" y="403"/>
                  </a:lnTo>
                  <a:lnTo>
                    <a:pt x="679" y="401"/>
                  </a:lnTo>
                  <a:lnTo>
                    <a:pt x="649" y="398"/>
                  </a:lnTo>
                  <a:lnTo>
                    <a:pt x="615" y="397"/>
                  </a:lnTo>
                  <a:lnTo>
                    <a:pt x="578" y="397"/>
                  </a:lnTo>
                  <a:lnTo>
                    <a:pt x="536" y="396"/>
                  </a:lnTo>
                  <a:lnTo>
                    <a:pt x="493" y="397"/>
                  </a:lnTo>
                  <a:lnTo>
                    <a:pt x="447" y="401"/>
                  </a:lnTo>
                  <a:lnTo>
                    <a:pt x="401" y="405"/>
                  </a:lnTo>
                  <a:lnTo>
                    <a:pt x="352" y="410"/>
                  </a:lnTo>
                  <a:lnTo>
                    <a:pt x="303" y="418"/>
                  </a:lnTo>
                  <a:lnTo>
                    <a:pt x="255" y="427"/>
                  </a:lnTo>
                  <a:lnTo>
                    <a:pt x="207" y="441"/>
                  </a:lnTo>
                  <a:lnTo>
                    <a:pt x="209" y="439"/>
                  </a:lnTo>
                  <a:lnTo>
                    <a:pt x="218" y="434"/>
                  </a:lnTo>
                  <a:lnTo>
                    <a:pt x="234" y="427"/>
                  </a:lnTo>
                  <a:lnTo>
                    <a:pt x="253" y="419"/>
                  </a:lnTo>
                  <a:lnTo>
                    <a:pt x="279" y="408"/>
                  </a:lnTo>
                  <a:lnTo>
                    <a:pt x="309" y="395"/>
                  </a:lnTo>
                  <a:lnTo>
                    <a:pt x="342" y="383"/>
                  </a:lnTo>
                  <a:lnTo>
                    <a:pt x="380" y="369"/>
                  </a:lnTo>
                  <a:lnTo>
                    <a:pt x="421" y="355"/>
                  </a:lnTo>
                  <a:lnTo>
                    <a:pt x="465" y="342"/>
                  </a:lnTo>
                  <a:lnTo>
                    <a:pt x="509" y="330"/>
                  </a:lnTo>
                  <a:lnTo>
                    <a:pt x="558" y="318"/>
                  </a:lnTo>
                  <a:lnTo>
                    <a:pt x="608" y="306"/>
                  </a:lnTo>
                  <a:lnTo>
                    <a:pt x="658" y="298"/>
                  </a:lnTo>
                  <a:lnTo>
                    <a:pt x="709" y="292"/>
                  </a:lnTo>
                  <a:lnTo>
                    <a:pt x="762" y="289"/>
                  </a:lnTo>
                  <a:lnTo>
                    <a:pt x="761" y="285"/>
                  </a:lnTo>
                  <a:lnTo>
                    <a:pt x="760" y="280"/>
                  </a:lnTo>
                  <a:lnTo>
                    <a:pt x="760" y="267"/>
                  </a:lnTo>
                  <a:lnTo>
                    <a:pt x="758" y="254"/>
                  </a:lnTo>
                  <a:lnTo>
                    <a:pt x="756" y="238"/>
                  </a:lnTo>
                  <a:lnTo>
                    <a:pt x="755" y="219"/>
                  </a:lnTo>
                  <a:lnTo>
                    <a:pt x="753" y="198"/>
                  </a:lnTo>
                  <a:lnTo>
                    <a:pt x="751" y="177"/>
                  </a:lnTo>
                  <a:lnTo>
                    <a:pt x="749" y="154"/>
                  </a:lnTo>
                  <a:lnTo>
                    <a:pt x="748" y="132"/>
                  </a:lnTo>
                  <a:lnTo>
                    <a:pt x="747" y="111"/>
                  </a:lnTo>
                  <a:lnTo>
                    <a:pt x="748" y="90"/>
                  </a:lnTo>
                  <a:lnTo>
                    <a:pt x="748" y="71"/>
                  </a:lnTo>
                  <a:lnTo>
                    <a:pt x="749" y="55"/>
                  </a:lnTo>
                  <a:lnTo>
                    <a:pt x="751" y="40"/>
                  </a:lnTo>
                  <a:lnTo>
                    <a:pt x="756" y="29"/>
                  </a:lnTo>
                  <a:lnTo>
                    <a:pt x="757" y="19"/>
                  </a:lnTo>
                  <a:lnTo>
                    <a:pt x="757" y="12"/>
                  </a:lnTo>
                  <a:lnTo>
                    <a:pt x="755" y="7"/>
                  </a:lnTo>
                  <a:lnTo>
                    <a:pt x="753" y="5"/>
                  </a:lnTo>
                  <a:lnTo>
                    <a:pt x="747" y="1"/>
                  </a:lnTo>
                  <a:lnTo>
                    <a:pt x="741" y="0"/>
                  </a:lnTo>
                  <a:lnTo>
                    <a:pt x="733" y="0"/>
                  </a:lnTo>
                  <a:lnTo>
                    <a:pt x="727" y="3"/>
                  </a:lnTo>
                  <a:lnTo>
                    <a:pt x="719" y="3"/>
                  </a:lnTo>
                  <a:lnTo>
                    <a:pt x="709" y="5"/>
                  </a:lnTo>
                  <a:lnTo>
                    <a:pt x="703" y="7"/>
                  </a:lnTo>
                  <a:lnTo>
                    <a:pt x="697" y="10"/>
                  </a:lnTo>
                  <a:lnTo>
                    <a:pt x="691" y="12"/>
                  </a:lnTo>
                  <a:lnTo>
                    <a:pt x="686" y="14"/>
                  </a:lnTo>
                  <a:lnTo>
                    <a:pt x="684" y="15"/>
                  </a:lnTo>
                  <a:lnTo>
                    <a:pt x="684" y="17"/>
                  </a:lnTo>
                  <a:lnTo>
                    <a:pt x="684" y="17"/>
                  </a:lnTo>
                  <a:close/>
                </a:path>
              </a:pathLst>
            </a:custGeom>
            <a:solidFill>
              <a:srgbClr val="C2D6C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7" name="Freeform 29"/>
            <p:cNvSpPr>
              <a:spLocks/>
            </p:cNvSpPr>
            <p:nvPr/>
          </p:nvSpPr>
          <p:spPr bwMode="auto">
            <a:xfrm>
              <a:off x="4827" y="3726"/>
              <a:ext cx="706" cy="321"/>
            </a:xfrm>
            <a:custGeom>
              <a:avLst/>
              <a:gdLst/>
              <a:ahLst/>
              <a:cxnLst>
                <a:cxn ang="0">
                  <a:pos x="658" y="209"/>
                </a:cxn>
                <a:cxn ang="0">
                  <a:pos x="698" y="245"/>
                </a:cxn>
                <a:cxn ang="0">
                  <a:pos x="768" y="305"/>
                </a:cxn>
                <a:cxn ang="0">
                  <a:pos x="860" y="370"/>
                </a:cxn>
                <a:cxn ang="0">
                  <a:pos x="974" y="433"/>
                </a:cxn>
                <a:cxn ang="0">
                  <a:pos x="1098" y="478"/>
                </a:cxn>
                <a:cxn ang="0">
                  <a:pos x="1184" y="488"/>
                </a:cxn>
                <a:cxn ang="0">
                  <a:pos x="1226" y="462"/>
                </a:cxn>
                <a:cxn ang="0">
                  <a:pos x="1238" y="421"/>
                </a:cxn>
                <a:cxn ang="0">
                  <a:pos x="1224" y="373"/>
                </a:cxn>
                <a:cxn ang="0">
                  <a:pos x="1197" y="339"/>
                </a:cxn>
                <a:cxn ang="0">
                  <a:pos x="1194" y="329"/>
                </a:cxn>
                <a:cxn ang="0">
                  <a:pos x="1237" y="355"/>
                </a:cxn>
                <a:cxn ang="0">
                  <a:pos x="1300" y="399"/>
                </a:cxn>
                <a:cxn ang="0">
                  <a:pos x="1362" y="455"/>
                </a:cxn>
                <a:cxn ang="0">
                  <a:pos x="1403" y="506"/>
                </a:cxn>
                <a:cxn ang="0">
                  <a:pos x="1411" y="548"/>
                </a:cxn>
                <a:cxn ang="0">
                  <a:pos x="1407" y="582"/>
                </a:cxn>
                <a:cxn ang="0">
                  <a:pos x="1395" y="611"/>
                </a:cxn>
                <a:cxn ang="0">
                  <a:pos x="1368" y="630"/>
                </a:cxn>
                <a:cxn ang="0">
                  <a:pos x="1329" y="639"/>
                </a:cxn>
                <a:cxn ang="0">
                  <a:pos x="1270" y="638"/>
                </a:cxn>
                <a:cxn ang="0">
                  <a:pos x="1169" y="610"/>
                </a:cxn>
                <a:cxn ang="0">
                  <a:pos x="1037" y="559"/>
                </a:cxn>
                <a:cxn ang="0">
                  <a:pos x="902" y="500"/>
                </a:cxn>
                <a:cxn ang="0">
                  <a:pos x="788" y="440"/>
                </a:cxn>
                <a:cxn ang="0">
                  <a:pos x="721" y="393"/>
                </a:cxn>
                <a:cxn ang="0">
                  <a:pos x="652" y="342"/>
                </a:cxn>
                <a:cxn ang="0">
                  <a:pos x="535" y="276"/>
                </a:cxn>
                <a:cxn ang="0">
                  <a:pos x="394" y="206"/>
                </a:cxn>
                <a:cxn ang="0">
                  <a:pos x="250" y="143"/>
                </a:cxn>
                <a:cxn ang="0">
                  <a:pos x="122" y="102"/>
                </a:cxn>
                <a:cxn ang="0">
                  <a:pos x="36" y="82"/>
                </a:cxn>
                <a:cxn ang="0">
                  <a:pos x="2" y="59"/>
                </a:cxn>
                <a:cxn ang="0">
                  <a:pos x="6" y="36"/>
                </a:cxn>
                <a:cxn ang="0">
                  <a:pos x="26" y="14"/>
                </a:cxn>
                <a:cxn ang="0">
                  <a:pos x="46" y="1"/>
                </a:cxn>
                <a:cxn ang="0">
                  <a:pos x="57" y="0"/>
                </a:cxn>
                <a:cxn ang="0">
                  <a:pos x="124" y="27"/>
                </a:cxn>
                <a:cxn ang="0">
                  <a:pos x="242" y="70"/>
                </a:cxn>
                <a:cxn ang="0">
                  <a:pos x="379" y="126"/>
                </a:cxn>
                <a:cxn ang="0">
                  <a:pos x="499" y="178"/>
                </a:cxn>
                <a:cxn ang="0">
                  <a:pos x="570" y="217"/>
                </a:cxn>
                <a:cxn ang="0">
                  <a:pos x="569" y="201"/>
                </a:cxn>
                <a:cxn ang="0">
                  <a:pos x="572" y="184"/>
                </a:cxn>
                <a:cxn ang="0">
                  <a:pos x="581" y="164"/>
                </a:cxn>
                <a:cxn ang="0">
                  <a:pos x="599" y="150"/>
                </a:cxn>
                <a:cxn ang="0">
                  <a:pos x="628" y="143"/>
                </a:cxn>
                <a:cxn ang="0">
                  <a:pos x="653" y="148"/>
                </a:cxn>
                <a:cxn ang="0">
                  <a:pos x="672" y="166"/>
                </a:cxn>
                <a:cxn ang="0">
                  <a:pos x="676" y="179"/>
                </a:cxn>
              </a:cxnLst>
              <a:rect l="0" t="0" r="r" b="b"/>
              <a:pathLst>
                <a:path w="1411" h="641">
                  <a:moveTo>
                    <a:pt x="652" y="202"/>
                  </a:moveTo>
                  <a:lnTo>
                    <a:pt x="653" y="204"/>
                  </a:lnTo>
                  <a:lnTo>
                    <a:pt x="658" y="209"/>
                  </a:lnTo>
                  <a:lnTo>
                    <a:pt x="669" y="219"/>
                  </a:lnTo>
                  <a:lnTo>
                    <a:pt x="683" y="231"/>
                  </a:lnTo>
                  <a:lnTo>
                    <a:pt x="698" y="245"/>
                  </a:lnTo>
                  <a:lnTo>
                    <a:pt x="719" y="264"/>
                  </a:lnTo>
                  <a:lnTo>
                    <a:pt x="741" y="282"/>
                  </a:lnTo>
                  <a:lnTo>
                    <a:pt x="768" y="305"/>
                  </a:lnTo>
                  <a:lnTo>
                    <a:pt x="796" y="325"/>
                  </a:lnTo>
                  <a:lnTo>
                    <a:pt x="827" y="348"/>
                  </a:lnTo>
                  <a:lnTo>
                    <a:pt x="860" y="370"/>
                  </a:lnTo>
                  <a:lnTo>
                    <a:pt x="897" y="392"/>
                  </a:lnTo>
                  <a:lnTo>
                    <a:pt x="934" y="412"/>
                  </a:lnTo>
                  <a:lnTo>
                    <a:pt x="974" y="433"/>
                  </a:lnTo>
                  <a:lnTo>
                    <a:pt x="1015" y="450"/>
                  </a:lnTo>
                  <a:lnTo>
                    <a:pt x="1059" y="468"/>
                  </a:lnTo>
                  <a:lnTo>
                    <a:pt x="1098" y="478"/>
                  </a:lnTo>
                  <a:lnTo>
                    <a:pt x="1132" y="486"/>
                  </a:lnTo>
                  <a:lnTo>
                    <a:pt x="1161" y="489"/>
                  </a:lnTo>
                  <a:lnTo>
                    <a:pt x="1184" y="488"/>
                  </a:lnTo>
                  <a:lnTo>
                    <a:pt x="1202" y="482"/>
                  </a:lnTo>
                  <a:lnTo>
                    <a:pt x="1217" y="474"/>
                  </a:lnTo>
                  <a:lnTo>
                    <a:pt x="1226" y="462"/>
                  </a:lnTo>
                  <a:lnTo>
                    <a:pt x="1234" y="450"/>
                  </a:lnTo>
                  <a:lnTo>
                    <a:pt x="1238" y="436"/>
                  </a:lnTo>
                  <a:lnTo>
                    <a:pt x="1238" y="421"/>
                  </a:lnTo>
                  <a:lnTo>
                    <a:pt x="1234" y="405"/>
                  </a:lnTo>
                  <a:lnTo>
                    <a:pt x="1231" y="390"/>
                  </a:lnTo>
                  <a:lnTo>
                    <a:pt x="1224" y="373"/>
                  </a:lnTo>
                  <a:lnTo>
                    <a:pt x="1216" y="361"/>
                  </a:lnTo>
                  <a:lnTo>
                    <a:pt x="1206" y="348"/>
                  </a:lnTo>
                  <a:lnTo>
                    <a:pt x="1197" y="339"/>
                  </a:lnTo>
                  <a:lnTo>
                    <a:pt x="1189" y="332"/>
                  </a:lnTo>
                  <a:lnTo>
                    <a:pt x="1189" y="328"/>
                  </a:lnTo>
                  <a:lnTo>
                    <a:pt x="1194" y="329"/>
                  </a:lnTo>
                  <a:lnTo>
                    <a:pt x="1205" y="335"/>
                  </a:lnTo>
                  <a:lnTo>
                    <a:pt x="1218" y="343"/>
                  </a:lnTo>
                  <a:lnTo>
                    <a:pt x="1237" y="355"/>
                  </a:lnTo>
                  <a:lnTo>
                    <a:pt x="1255" y="368"/>
                  </a:lnTo>
                  <a:lnTo>
                    <a:pt x="1277" y="384"/>
                  </a:lnTo>
                  <a:lnTo>
                    <a:pt x="1300" y="399"/>
                  </a:lnTo>
                  <a:lnTo>
                    <a:pt x="1322" y="418"/>
                  </a:lnTo>
                  <a:lnTo>
                    <a:pt x="1341" y="436"/>
                  </a:lnTo>
                  <a:lnTo>
                    <a:pt x="1362" y="455"/>
                  </a:lnTo>
                  <a:lnTo>
                    <a:pt x="1379" y="472"/>
                  </a:lnTo>
                  <a:lnTo>
                    <a:pt x="1393" y="490"/>
                  </a:lnTo>
                  <a:lnTo>
                    <a:pt x="1403" y="506"/>
                  </a:lnTo>
                  <a:lnTo>
                    <a:pt x="1409" y="522"/>
                  </a:lnTo>
                  <a:lnTo>
                    <a:pt x="1410" y="535"/>
                  </a:lnTo>
                  <a:lnTo>
                    <a:pt x="1411" y="548"/>
                  </a:lnTo>
                  <a:lnTo>
                    <a:pt x="1410" y="560"/>
                  </a:lnTo>
                  <a:lnTo>
                    <a:pt x="1410" y="572"/>
                  </a:lnTo>
                  <a:lnTo>
                    <a:pt x="1407" y="582"/>
                  </a:lnTo>
                  <a:lnTo>
                    <a:pt x="1404" y="592"/>
                  </a:lnTo>
                  <a:lnTo>
                    <a:pt x="1401" y="602"/>
                  </a:lnTo>
                  <a:lnTo>
                    <a:pt x="1395" y="611"/>
                  </a:lnTo>
                  <a:lnTo>
                    <a:pt x="1388" y="617"/>
                  </a:lnTo>
                  <a:lnTo>
                    <a:pt x="1379" y="624"/>
                  </a:lnTo>
                  <a:lnTo>
                    <a:pt x="1368" y="630"/>
                  </a:lnTo>
                  <a:lnTo>
                    <a:pt x="1358" y="633"/>
                  </a:lnTo>
                  <a:lnTo>
                    <a:pt x="1344" y="635"/>
                  </a:lnTo>
                  <a:lnTo>
                    <a:pt x="1329" y="639"/>
                  </a:lnTo>
                  <a:lnTo>
                    <a:pt x="1314" y="640"/>
                  </a:lnTo>
                  <a:lnTo>
                    <a:pt x="1295" y="641"/>
                  </a:lnTo>
                  <a:lnTo>
                    <a:pt x="1270" y="638"/>
                  </a:lnTo>
                  <a:lnTo>
                    <a:pt x="1241" y="631"/>
                  </a:lnTo>
                  <a:lnTo>
                    <a:pt x="1206" y="621"/>
                  </a:lnTo>
                  <a:lnTo>
                    <a:pt x="1169" y="610"/>
                  </a:lnTo>
                  <a:lnTo>
                    <a:pt x="1126" y="593"/>
                  </a:lnTo>
                  <a:lnTo>
                    <a:pt x="1083" y="577"/>
                  </a:lnTo>
                  <a:lnTo>
                    <a:pt x="1037" y="559"/>
                  </a:lnTo>
                  <a:lnTo>
                    <a:pt x="992" y="540"/>
                  </a:lnTo>
                  <a:lnTo>
                    <a:pt x="946" y="519"/>
                  </a:lnTo>
                  <a:lnTo>
                    <a:pt x="902" y="500"/>
                  </a:lnTo>
                  <a:lnTo>
                    <a:pt x="860" y="478"/>
                  </a:lnTo>
                  <a:lnTo>
                    <a:pt x="823" y="460"/>
                  </a:lnTo>
                  <a:lnTo>
                    <a:pt x="788" y="440"/>
                  </a:lnTo>
                  <a:lnTo>
                    <a:pt x="759" y="423"/>
                  </a:lnTo>
                  <a:lnTo>
                    <a:pt x="736" y="406"/>
                  </a:lnTo>
                  <a:lnTo>
                    <a:pt x="721" y="393"/>
                  </a:lnTo>
                  <a:lnTo>
                    <a:pt x="705" y="378"/>
                  </a:lnTo>
                  <a:lnTo>
                    <a:pt x="682" y="361"/>
                  </a:lnTo>
                  <a:lnTo>
                    <a:pt x="652" y="342"/>
                  </a:lnTo>
                  <a:lnTo>
                    <a:pt x="618" y="321"/>
                  </a:lnTo>
                  <a:lnTo>
                    <a:pt x="578" y="298"/>
                  </a:lnTo>
                  <a:lnTo>
                    <a:pt x="535" y="276"/>
                  </a:lnTo>
                  <a:lnTo>
                    <a:pt x="491" y="251"/>
                  </a:lnTo>
                  <a:lnTo>
                    <a:pt x="443" y="229"/>
                  </a:lnTo>
                  <a:lnTo>
                    <a:pt x="394" y="206"/>
                  </a:lnTo>
                  <a:lnTo>
                    <a:pt x="345" y="183"/>
                  </a:lnTo>
                  <a:lnTo>
                    <a:pt x="297" y="162"/>
                  </a:lnTo>
                  <a:lnTo>
                    <a:pt x="250" y="143"/>
                  </a:lnTo>
                  <a:lnTo>
                    <a:pt x="204" y="127"/>
                  </a:lnTo>
                  <a:lnTo>
                    <a:pt x="162" y="113"/>
                  </a:lnTo>
                  <a:lnTo>
                    <a:pt x="122" y="102"/>
                  </a:lnTo>
                  <a:lnTo>
                    <a:pt x="88" y="95"/>
                  </a:lnTo>
                  <a:lnTo>
                    <a:pt x="58" y="89"/>
                  </a:lnTo>
                  <a:lnTo>
                    <a:pt x="36" y="82"/>
                  </a:lnTo>
                  <a:lnTo>
                    <a:pt x="19" y="75"/>
                  </a:lnTo>
                  <a:lnTo>
                    <a:pt x="9" y="67"/>
                  </a:lnTo>
                  <a:lnTo>
                    <a:pt x="2" y="59"/>
                  </a:lnTo>
                  <a:lnTo>
                    <a:pt x="0" y="51"/>
                  </a:lnTo>
                  <a:lnTo>
                    <a:pt x="1" y="43"/>
                  </a:lnTo>
                  <a:lnTo>
                    <a:pt x="6" y="36"/>
                  </a:lnTo>
                  <a:lnTo>
                    <a:pt x="12" y="27"/>
                  </a:lnTo>
                  <a:lnTo>
                    <a:pt x="17" y="21"/>
                  </a:lnTo>
                  <a:lnTo>
                    <a:pt x="26" y="14"/>
                  </a:lnTo>
                  <a:lnTo>
                    <a:pt x="34" y="9"/>
                  </a:lnTo>
                  <a:lnTo>
                    <a:pt x="39" y="3"/>
                  </a:lnTo>
                  <a:lnTo>
                    <a:pt x="46" y="1"/>
                  </a:lnTo>
                  <a:lnTo>
                    <a:pt x="50" y="0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72" y="6"/>
                  </a:lnTo>
                  <a:lnTo>
                    <a:pt x="93" y="14"/>
                  </a:lnTo>
                  <a:lnTo>
                    <a:pt x="124" y="27"/>
                  </a:lnTo>
                  <a:lnTo>
                    <a:pt x="158" y="38"/>
                  </a:lnTo>
                  <a:lnTo>
                    <a:pt x="200" y="53"/>
                  </a:lnTo>
                  <a:lnTo>
                    <a:pt x="242" y="70"/>
                  </a:lnTo>
                  <a:lnTo>
                    <a:pt x="288" y="89"/>
                  </a:lnTo>
                  <a:lnTo>
                    <a:pt x="333" y="107"/>
                  </a:lnTo>
                  <a:lnTo>
                    <a:pt x="379" y="126"/>
                  </a:lnTo>
                  <a:lnTo>
                    <a:pt x="422" y="143"/>
                  </a:lnTo>
                  <a:lnTo>
                    <a:pt x="463" y="162"/>
                  </a:lnTo>
                  <a:lnTo>
                    <a:pt x="499" y="178"/>
                  </a:lnTo>
                  <a:lnTo>
                    <a:pt x="530" y="193"/>
                  </a:lnTo>
                  <a:lnTo>
                    <a:pt x="554" y="206"/>
                  </a:lnTo>
                  <a:lnTo>
                    <a:pt x="570" y="217"/>
                  </a:lnTo>
                  <a:lnTo>
                    <a:pt x="569" y="215"/>
                  </a:lnTo>
                  <a:lnTo>
                    <a:pt x="569" y="207"/>
                  </a:lnTo>
                  <a:lnTo>
                    <a:pt x="569" y="201"/>
                  </a:lnTo>
                  <a:lnTo>
                    <a:pt x="569" y="195"/>
                  </a:lnTo>
                  <a:lnTo>
                    <a:pt x="570" y="190"/>
                  </a:lnTo>
                  <a:lnTo>
                    <a:pt x="572" y="184"/>
                  </a:lnTo>
                  <a:lnTo>
                    <a:pt x="574" y="177"/>
                  </a:lnTo>
                  <a:lnTo>
                    <a:pt x="577" y="170"/>
                  </a:lnTo>
                  <a:lnTo>
                    <a:pt x="581" y="164"/>
                  </a:lnTo>
                  <a:lnTo>
                    <a:pt x="586" y="159"/>
                  </a:lnTo>
                  <a:lnTo>
                    <a:pt x="592" y="153"/>
                  </a:lnTo>
                  <a:lnTo>
                    <a:pt x="599" y="150"/>
                  </a:lnTo>
                  <a:lnTo>
                    <a:pt x="608" y="146"/>
                  </a:lnTo>
                  <a:lnTo>
                    <a:pt x="619" y="145"/>
                  </a:lnTo>
                  <a:lnTo>
                    <a:pt x="628" y="143"/>
                  </a:lnTo>
                  <a:lnTo>
                    <a:pt x="638" y="144"/>
                  </a:lnTo>
                  <a:lnTo>
                    <a:pt x="646" y="144"/>
                  </a:lnTo>
                  <a:lnTo>
                    <a:pt x="653" y="148"/>
                  </a:lnTo>
                  <a:lnTo>
                    <a:pt x="662" y="152"/>
                  </a:lnTo>
                  <a:lnTo>
                    <a:pt x="670" y="159"/>
                  </a:lnTo>
                  <a:lnTo>
                    <a:pt x="672" y="166"/>
                  </a:lnTo>
                  <a:lnTo>
                    <a:pt x="675" y="172"/>
                  </a:lnTo>
                  <a:lnTo>
                    <a:pt x="675" y="177"/>
                  </a:lnTo>
                  <a:lnTo>
                    <a:pt x="676" y="179"/>
                  </a:lnTo>
                  <a:lnTo>
                    <a:pt x="652" y="202"/>
                  </a:lnTo>
                  <a:lnTo>
                    <a:pt x="652" y="202"/>
                  </a:lnTo>
                  <a:close/>
                </a:path>
              </a:pathLst>
            </a:custGeom>
            <a:solidFill>
              <a:srgbClr val="5C5C73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8" name="Freeform 30"/>
            <p:cNvSpPr>
              <a:spLocks/>
            </p:cNvSpPr>
            <p:nvPr/>
          </p:nvSpPr>
          <p:spPr bwMode="auto">
            <a:xfrm>
              <a:off x="4498" y="3903"/>
              <a:ext cx="482" cy="66"/>
            </a:xfrm>
            <a:custGeom>
              <a:avLst/>
              <a:gdLst/>
              <a:ahLst/>
              <a:cxnLst>
                <a:cxn ang="0">
                  <a:pos x="0" y="132"/>
                </a:cxn>
                <a:cxn ang="0">
                  <a:pos x="8" y="130"/>
                </a:cxn>
                <a:cxn ang="0">
                  <a:pos x="31" y="128"/>
                </a:cxn>
                <a:cxn ang="0">
                  <a:pos x="67" y="123"/>
                </a:cxn>
                <a:cxn ang="0">
                  <a:pos x="116" y="121"/>
                </a:cxn>
                <a:cxn ang="0">
                  <a:pos x="174" y="114"/>
                </a:cxn>
                <a:cxn ang="0">
                  <a:pos x="240" y="109"/>
                </a:cxn>
                <a:cxn ang="0">
                  <a:pos x="313" y="103"/>
                </a:cxn>
                <a:cxn ang="0">
                  <a:pos x="392" y="97"/>
                </a:cxn>
                <a:cxn ang="0">
                  <a:pos x="470" y="91"/>
                </a:cxn>
                <a:cxn ang="0">
                  <a:pos x="552" y="86"/>
                </a:cxn>
                <a:cxn ang="0">
                  <a:pos x="631" y="81"/>
                </a:cxn>
                <a:cxn ang="0">
                  <a:pos x="710" y="79"/>
                </a:cxn>
                <a:cxn ang="0">
                  <a:pos x="784" y="75"/>
                </a:cxn>
                <a:cxn ang="0">
                  <a:pos x="851" y="75"/>
                </a:cxn>
                <a:cxn ang="0">
                  <a:pos x="912" y="75"/>
                </a:cxn>
                <a:cxn ang="0">
                  <a:pos x="963" y="80"/>
                </a:cxn>
                <a:cxn ang="0">
                  <a:pos x="961" y="77"/>
                </a:cxn>
                <a:cxn ang="0">
                  <a:pos x="956" y="75"/>
                </a:cxn>
                <a:cxn ang="0">
                  <a:pos x="947" y="70"/>
                </a:cxn>
                <a:cxn ang="0">
                  <a:pos x="935" y="65"/>
                </a:cxn>
                <a:cxn ang="0">
                  <a:pos x="919" y="58"/>
                </a:cxn>
                <a:cxn ang="0">
                  <a:pos x="899" y="50"/>
                </a:cxn>
                <a:cxn ang="0">
                  <a:pos x="875" y="43"/>
                </a:cxn>
                <a:cxn ang="0">
                  <a:pos x="848" y="34"/>
                </a:cxn>
                <a:cxn ang="0">
                  <a:pos x="815" y="26"/>
                </a:cxn>
                <a:cxn ang="0">
                  <a:pos x="780" y="19"/>
                </a:cxn>
                <a:cxn ang="0">
                  <a:pos x="741" y="12"/>
                </a:cxn>
                <a:cxn ang="0">
                  <a:pos x="696" y="6"/>
                </a:cxn>
                <a:cxn ang="0">
                  <a:pos x="648" y="3"/>
                </a:cxn>
                <a:cxn ang="0">
                  <a:pos x="594" y="1"/>
                </a:cxn>
                <a:cxn ang="0">
                  <a:pos x="537" y="0"/>
                </a:cxn>
                <a:cxn ang="0">
                  <a:pos x="475" y="3"/>
                </a:cxn>
                <a:cxn ang="0">
                  <a:pos x="411" y="6"/>
                </a:cxn>
                <a:cxn ang="0">
                  <a:pos x="354" y="12"/>
                </a:cxn>
                <a:cxn ang="0">
                  <a:pos x="301" y="19"/>
                </a:cxn>
                <a:cxn ang="0">
                  <a:pos x="253" y="30"/>
                </a:cxn>
                <a:cxn ang="0">
                  <a:pos x="209" y="39"/>
                </a:cxn>
                <a:cxn ang="0">
                  <a:pos x="171" y="50"/>
                </a:cxn>
                <a:cxn ang="0">
                  <a:pos x="136" y="61"/>
                </a:cxn>
                <a:cxn ang="0">
                  <a:pos x="107" y="73"/>
                </a:cxn>
                <a:cxn ang="0">
                  <a:pos x="80" y="83"/>
                </a:cxn>
                <a:cxn ang="0">
                  <a:pos x="58" y="95"/>
                </a:cxn>
                <a:cxn ang="0">
                  <a:pos x="39" y="104"/>
                </a:cxn>
                <a:cxn ang="0">
                  <a:pos x="25" y="114"/>
                </a:cxn>
                <a:cxn ang="0">
                  <a:pos x="12" y="121"/>
                </a:cxn>
                <a:cxn ang="0">
                  <a:pos x="5" y="126"/>
                </a:cxn>
                <a:cxn ang="0">
                  <a:pos x="1" y="130"/>
                </a:cxn>
                <a:cxn ang="0">
                  <a:pos x="0" y="132"/>
                </a:cxn>
                <a:cxn ang="0">
                  <a:pos x="0" y="132"/>
                </a:cxn>
              </a:cxnLst>
              <a:rect l="0" t="0" r="r" b="b"/>
              <a:pathLst>
                <a:path w="963" h="132">
                  <a:moveTo>
                    <a:pt x="0" y="132"/>
                  </a:moveTo>
                  <a:lnTo>
                    <a:pt x="8" y="130"/>
                  </a:lnTo>
                  <a:lnTo>
                    <a:pt x="31" y="128"/>
                  </a:lnTo>
                  <a:lnTo>
                    <a:pt x="67" y="123"/>
                  </a:lnTo>
                  <a:lnTo>
                    <a:pt x="116" y="121"/>
                  </a:lnTo>
                  <a:lnTo>
                    <a:pt x="174" y="114"/>
                  </a:lnTo>
                  <a:lnTo>
                    <a:pt x="240" y="109"/>
                  </a:lnTo>
                  <a:lnTo>
                    <a:pt x="313" y="103"/>
                  </a:lnTo>
                  <a:lnTo>
                    <a:pt x="392" y="97"/>
                  </a:lnTo>
                  <a:lnTo>
                    <a:pt x="470" y="91"/>
                  </a:lnTo>
                  <a:lnTo>
                    <a:pt x="552" y="86"/>
                  </a:lnTo>
                  <a:lnTo>
                    <a:pt x="631" y="81"/>
                  </a:lnTo>
                  <a:lnTo>
                    <a:pt x="710" y="79"/>
                  </a:lnTo>
                  <a:lnTo>
                    <a:pt x="784" y="75"/>
                  </a:lnTo>
                  <a:lnTo>
                    <a:pt x="851" y="75"/>
                  </a:lnTo>
                  <a:lnTo>
                    <a:pt x="912" y="75"/>
                  </a:lnTo>
                  <a:lnTo>
                    <a:pt x="963" y="80"/>
                  </a:lnTo>
                  <a:lnTo>
                    <a:pt x="961" y="77"/>
                  </a:lnTo>
                  <a:lnTo>
                    <a:pt x="956" y="75"/>
                  </a:lnTo>
                  <a:lnTo>
                    <a:pt x="947" y="70"/>
                  </a:lnTo>
                  <a:lnTo>
                    <a:pt x="935" y="65"/>
                  </a:lnTo>
                  <a:lnTo>
                    <a:pt x="919" y="58"/>
                  </a:lnTo>
                  <a:lnTo>
                    <a:pt x="899" y="50"/>
                  </a:lnTo>
                  <a:lnTo>
                    <a:pt x="875" y="43"/>
                  </a:lnTo>
                  <a:lnTo>
                    <a:pt x="848" y="34"/>
                  </a:lnTo>
                  <a:lnTo>
                    <a:pt x="815" y="26"/>
                  </a:lnTo>
                  <a:lnTo>
                    <a:pt x="780" y="19"/>
                  </a:lnTo>
                  <a:lnTo>
                    <a:pt x="741" y="12"/>
                  </a:lnTo>
                  <a:lnTo>
                    <a:pt x="696" y="6"/>
                  </a:lnTo>
                  <a:lnTo>
                    <a:pt x="648" y="3"/>
                  </a:lnTo>
                  <a:lnTo>
                    <a:pt x="594" y="1"/>
                  </a:lnTo>
                  <a:lnTo>
                    <a:pt x="537" y="0"/>
                  </a:lnTo>
                  <a:lnTo>
                    <a:pt x="475" y="3"/>
                  </a:lnTo>
                  <a:lnTo>
                    <a:pt x="411" y="6"/>
                  </a:lnTo>
                  <a:lnTo>
                    <a:pt x="354" y="12"/>
                  </a:lnTo>
                  <a:lnTo>
                    <a:pt x="301" y="19"/>
                  </a:lnTo>
                  <a:lnTo>
                    <a:pt x="253" y="30"/>
                  </a:lnTo>
                  <a:lnTo>
                    <a:pt x="209" y="39"/>
                  </a:lnTo>
                  <a:lnTo>
                    <a:pt x="171" y="50"/>
                  </a:lnTo>
                  <a:lnTo>
                    <a:pt x="136" y="61"/>
                  </a:lnTo>
                  <a:lnTo>
                    <a:pt x="107" y="73"/>
                  </a:lnTo>
                  <a:lnTo>
                    <a:pt x="80" y="83"/>
                  </a:lnTo>
                  <a:lnTo>
                    <a:pt x="58" y="95"/>
                  </a:lnTo>
                  <a:lnTo>
                    <a:pt x="39" y="104"/>
                  </a:lnTo>
                  <a:lnTo>
                    <a:pt x="25" y="114"/>
                  </a:lnTo>
                  <a:lnTo>
                    <a:pt x="12" y="121"/>
                  </a:lnTo>
                  <a:lnTo>
                    <a:pt x="5" y="126"/>
                  </a:lnTo>
                  <a:lnTo>
                    <a:pt x="1" y="130"/>
                  </a:lnTo>
                  <a:lnTo>
                    <a:pt x="0" y="132"/>
                  </a:lnTo>
                  <a:lnTo>
                    <a:pt x="0" y="132"/>
                  </a:lnTo>
                  <a:close/>
                </a:path>
              </a:pathLst>
            </a:custGeom>
            <a:solidFill>
              <a:srgbClr val="FCFFFC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" name="Freeform 31"/>
            <p:cNvSpPr>
              <a:spLocks/>
            </p:cNvSpPr>
            <p:nvPr/>
          </p:nvSpPr>
          <p:spPr bwMode="auto">
            <a:xfrm>
              <a:off x="4441" y="3228"/>
              <a:ext cx="485" cy="461"/>
            </a:xfrm>
            <a:custGeom>
              <a:avLst/>
              <a:gdLst/>
              <a:ahLst/>
              <a:cxnLst>
                <a:cxn ang="0">
                  <a:pos x="13" y="205"/>
                </a:cxn>
                <a:cxn ang="0">
                  <a:pos x="53" y="194"/>
                </a:cxn>
                <a:cxn ang="0">
                  <a:pos x="130" y="175"/>
                </a:cxn>
                <a:cxn ang="0">
                  <a:pos x="232" y="152"/>
                </a:cxn>
                <a:cxn ang="0">
                  <a:pos x="355" y="130"/>
                </a:cxn>
                <a:cxn ang="0">
                  <a:pos x="487" y="112"/>
                </a:cxn>
                <a:cxn ang="0">
                  <a:pos x="622" y="105"/>
                </a:cxn>
                <a:cxn ang="0">
                  <a:pos x="753" y="109"/>
                </a:cxn>
                <a:cxn ang="0">
                  <a:pos x="815" y="124"/>
                </a:cxn>
                <a:cxn ang="0">
                  <a:pos x="816" y="170"/>
                </a:cxn>
                <a:cxn ang="0">
                  <a:pos x="822" y="254"/>
                </a:cxn>
                <a:cxn ang="0">
                  <a:pos x="829" y="365"/>
                </a:cxn>
                <a:cxn ang="0">
                  <a:pos x="840" y="490"/>
                </a:cxn>
                <a:cxn ang="0">
                  <a:pos x="857" y="621"/>
                </a:cxn>
                <a:cxn ang="0">
                  <a:pos x="875" y="744"/>
                </a:cxn>
                <a:cxn ang="0">
                  <a:pos x="901" y="854"/>
                </a:cxn>
                <a:cxn ang="0">
                  <a:pos x="972" y="922"/>
                </a:cxn>
                <a:cxn ang="0">
                  <a:pos x="970" y="905"/>
                </a:cxn>
                <a:cxn ang="0">
                  <a:pos x="964" y="857"/>
                </a:cxn>
                <a:cxn ang="0">
                  <a:pos x="957" y="790"/>
                </a:cxn>
                <a:cxn ang="0">
                  <a:pos x="950" y="707"/>
                </a:cxn>
                <a:cxn ang="0">
                  <a:pos x="940" y="618"/>
                </a:cxn>
                <a:cxn ang="0">
                  <a:pos x="936" y="532"/>
                </a:cxn>
                <a:cxn ang="0">
                  <a:pos x="931" y="455"/>
                </a:cxn>
                <a:cxn ang="0">
                  <a:pos x="932" y="396"/>
                </a:cxn>
                <a:cxn ang="0">
                  <a:pos x="933" y="343"/>
                </a:cxn>
                <a:cxn ang="0">
                  <a:pos x="935" y="282"/>
                </a:cxn>
                <a:cxn ang="0">
                  <a:pos x="936" y="217"/>
                </a:cxn>
                <a:cxn ang="0">
                  <a:pos x="937" y="155"/>
                </a:cxn>
                <a:cxn ang="0">
                  <a:pos x="937" y="98"/>
                </a:cxn>
                <a:cxn ang="0">
                  <a:pos x="937" y="52"/>
                </a:cxn>
                <a:cxn ang="0">
                  <a:pos x="937" y="21"/>
                </a:cxn>
                <a:cxn ang="0">
                  <a:pos x="937" y="10"/>
                </a:cxn>
                <a:cxn ang="0">
                  <a:pos x="931" y="9"/>
                </a:cxn>
                <a:cxn ang="0">
                  <a:pos x="913" y="7"/>
                </a:cxn>
                <a:cxn ang="0">
                  <a:pos x="886" y="4"/>
                </a:cxn>
                <a:cxn ang="0">
                  <a:pos x="851" y="3"/>
                </a:cxn>
                <a:cxn ang="0">
                  <a:pos x="810" y="0"/>
                </a:cxn>
                <a:cxn ang="0">
                  <a:pos x="764" y="2"/>
                </a:cxn>
                <a:cxn ang="0">
                  <a:pos x="714" y="4"/>
                </a:cxn>
                <a:cxn ang="0">
                  <a:pos x="664" y="10"/>
                </a:cxn>
                <a:cxn ang="0">
                  <a:pos x="595" y="21"/>
                </a:cxn>
                <a:cxn ang="0">
                  <a:pos x="502" y="43"/>
                </a:cxn>
                <a:cxn ang="0">
                  <a:pos x="392" y="71"/>
                </a:cxn>
                <a:cxn ang="0">
                  <a:pos x="280" y="103"/>
                </a:cxn>
                <a:cxn ang="0">
                  <a:pos x="174" y="132"/>
                </a:cxn>
                <a:cxn ang="0">
                  <a:pos x="84" y="159"/>
                </a:cxn>
                <a:cxn ang="0">
                  <a:pos x="24" y="177"/>
                </a:cxn>
                <a:cxn ang="0">
                  <a:pos x="0" y="184"/>
                </a:cxn>
                <a:cxn ang="0">
                  <a:pos x="7" y="208"/>
                </a:cxn>
              </a:cxnLst>
              <a:rect l="0" t="0" r="r" b="b"/>
              <a:pathLst>
                <a:path w="972" h="922">
                  <a:moveTo>
                    <a:pt x="7" y="208"/>
                  </a:moveTo>
                  <a:lnTo>
                    <a:pt x="13" y="205"/>
                  </a:lnTo>
                  <a:lnTo>
                    <a:pt x="28" y="202"/>
                  </a:lnTo>
                  <a:lnTo>
                    <a:pt x="53" y="194"/>
                  </a:lnTo>
                  <a:lnTo>
                    <a:pt x="89" y="185"/>
                  </a:lnTo>
                  <a:lnTo>
                    <a:pt x="130" y="175"/>
                  </a:lnTo>
                  <a:lnTo>
                    <a:pt x="180" y="165"/>
                  </a:lnTo>
                  <a:lnTo>
                    <a:pt x="232" y="152"/>
                  </a:lnTo>
                  <a:lnTo>
                    <a:pt x="292" y="141"/>
                  </a:lnTo>
                  <a:lnTo>
                    <a:pt x="355" y="130"/>
                  </a:lnTo>
                  <a:lnTo>
                    <a:pt x="419" y="121"/>
                  </a:lnTo>
                  <a:lnTo>
                    <a:pt x="487" y="112"/>
                  </a:lnTo>
                  <a:lnTo>
                    <a:pt x="555" y="109"/>
                  </a:lnTo>
                  <a:lnTo>
                    <a:pt x="622" y="105"/>
                  </a:lnTo>
                  <a:lnTo>
                    <a:pt x="689" y="105"/>
                  </a:lnTo>
                  <a:lnTo>
                    <a:pt x="753" y="109"/>
                  </a:lnTo>
                  <a:lnTo>
                    <a:pt x="815" y="118"/>
                  </a:lnTo>
                  <a:lnTo>
                    <a:pt x="815" y="124"/>
                  </a:lnTo>
                  <a:lnTo>
                    <a:pt x="815" y="142"/>
                  </a:lnTo>
                  <a:lnTo>
                    <a:pt x="816" y="170"/>
                  </a:lnTo>
                  <a:lnTo>
                    <a:pt x="819" y="209"/>
                  </a:lnTo>
                  <a:lnTo>
                    <a:pt x="822" y="254"/>
                  </a:lnTo>
                  <a:lnTo>
                    <a:pt x="825" y="307"/>
                  </a:lnTo>
                  <a:lnTo>
                    <a:pt x="829" y="365"/>
                  </a:lnTo>
                  <a:lnTo>
                    <a:pt x="836" y="428"/>
                  </a:lnTo>
                  <a:lnTo>
                    <a:pt x="840" y="490"/>
                  </a:lnTo>
                  <a:lnTo>
                    <a:pt x="849" y="556"/>
                  </a:lnTo>
                  <a:lnTo>
                    <a:pt x="857" y="621"/>
                  </a:lnTo>
                  <a:lnTo>
                    <a:pt x="866" y="685"/>
                  </a:lnTo>
                  <a:lnTo>
                    <a:pt x="875" y="744"/>
                  </a:lnTo>
                  <a:lnTo>
                    <a:pt x="888" y="802"/>
                  </a:lnTo>
                  <a:lnTo>
                    <a:pt x="901" y="854"/>
                  </a:lnTo>
                  <a:lnTo>
                    <a:pt x="917" y="898"/>
                  </a:lnTo>
                  <a:lnTo>
                    <a:pt x="972" y="922"/>
                  </a:lnTo>
                  <a:lnTo>
                    <a:pt x="971" y="918"/>
                  </a:lnTo>
                  <a:lnTo>
                    <a:pt x="970" y="905"/>
                  </a:lnTo>
                  <a:lnTo>
                    <a:pt x="966" y="883"/>
                  </a:lnTo>
                  <a:lnTo>
                    <a:pt x="964" y="857"/>
                  </a:lnTo>
                  <a:lnTo>
                    <a:pt x="960" y="826"/>
                  </a:lnTo>
                  <a:lnTo>
                    <a:pt x="957" y="790"/>
                  </a:lnTo>
                  <a:lnTo>
                    <a:pt x="952" y="749"/>
                  </a:lnTo>
                  <a:lnTo>
                    <a:pt x="950" y="707"/>
                  </a:lnTo>
                  <a:lnTo>
                    <a:pt x="945" y="663"/>
                  </a:lnTo>
                  <a:lnTo>
                    <a:pt x="940" y="618"/>
                  </a:lnTo>
                  <a:lnTo>
                    <a:pt x="937" y="574"/>
                  </a:lnTo>
                  <a:lnTo>
                    <a:pt x="936" y="532"/>
                  </a:lnTo>
                  <a:lnTo>
                    <a:pt x="932" y="492"/>
                  </a:lnTo>
                  <a:lnTo>
                    <a:pt x="931" y="455"/>
                  </a:lnTo>
                  <a:lnTo>
                    <a:pt x="931" y="422"/>
                  </a:lnTo>
                  <a:lnTo>
                    <a:pt x="932" y="396"/>
                  </a:lnTo>
                  <a:lnTo>
                    <a:pt x="932" y="371"/>
                  </a:lnTo>
                  <a:lnTo>
                    <a:pt x="933" y="343"/>
                  </a:lnTo>
                  <a:lnTo>
                    <a:pt x="933" y="312"/>
                  </a:lnTo>
                  <a:lnTo>
                    <a:pt x="935" y="282"/>
                  </a:lnTo>
                  <a:lnTo>
                    <a:pt x="935" y="249"/>
                  </a:lnTo>
                  <a:lnTo>
                    <a:pt x="936" y="217"/>
                  </a:lnTo>
                  <a:lnTo>
                    <a:pt x="936" y="185"/>
                  </a:lnTo>
                  <a:lnTo>
                    <a:pt x="937" y="155"/>
                  </a:lnTo>
                  <a:lnTo>
                    <a:pt x="937" y="125"/>
                  </a:lnTo>
                  <a:lnTo>
                    <a:pt x="937" y="98"/>
                  </a:lnTo>
                  <a:lnTo>
                    <a:pt x="937" y="74"/>
                  </a:lnTo>
                  <a:lnTo>
                    <a:pt x="937" y="52"/>
                  </a:lnTo>
                  <a:lnTo>
                    <a:pt x="937" y="34"/>
                  </a:lnTo>
                  <a:lnTo>
                    <a:pt x="937" y="21"/>
                  </a:lnTo>
                  <a:lnTo>
                    <a:pt x="937" y="12"/>
                  </a:lnTo>
                  <a:lnTo>
                    <a:pt x="937" y="10"/>
                  </a:lnTo>
                  <a:lnTo>
                    <a:pt x="936" y="10"/>
                  </a:lnTo>
                  <a:lnTo>
                    <a:pt x="931" y="9"/>
                  </a:lnTo>
                  <a:lnTo>
                    <a:pt x="923" y="7"/>
                  </a:lnTo>
                  <a:lnTo>
                    <a:pt x="913" y="7"/>
                  </a:lnTo>
                  <a:lnTo>
                    <a:pt x="900" y="5"/>
                  </a:lnTo>
                  <a:lnTo>
                    <a:pt x="886" y="4"/>
                  </a:lnTo>
                  <a:lnTo>
                    <a:pt x="870" y="3"/>
                  </a:lnTo>
                  <a:lnTo>
                    <a:pt x="851" y="3"/>
                  </a:lnTo>
                  <a:lnTo>
                    <a:pt x="831" y="2"/>
                  </a:lnTo>
                  <a:lnTo>
                    <a:pt x="810" y="0"/>
                  </a:lnTo>
                  <a:lnTo>
                    <a:pt x="786" y="0"/>
                  </a:lnTo>
                  <a:lnTo>
                    <a:pt x="764" y="2"/>
                  </a:lnTo>
                  <a:lnTo>
                    <a:pt x="738" y="2"/>
                  </a:lnTo>
                  <a:lnTo>
                    <a:pt x="714" y="4"/>
                  </a:lnTo>
                  <a:lnTo>
                    <a:pt x="688" y="6"/>
                  </a:lnTo>
                  <a:lnTo>
                    <a:pt x="664" y="10"/>
                  </a:lnTo>
                  <a:lnTo>
                    <a:pt x="632" y="13"/>
                  </a:lnTo>
                  <a:lnTo>
                    <a:pt x="595" y="21"/>
                  </a:lnTo>
                  <a:lnTo>
                    <a:pt x="550" y="31"/>
                  </a:lnTo>
                  <a:lnTo>
                    <a:pt x="502" y="43"/>
                  </a:lnTo>
                  <a:lnTo>
                    <a:pt x="447" y="56"/>
                  </a:lnTo>
                  <a:lnTo>
                    <a:pt x="392" y="71"/>
                  </a:lnTo>
                  <a:lnTo>
                    <a:pt x="335" y="87"/>
                  </a:lnTo>
                  <a:lnTo>
                    <a:pt x="280" y="103"/>
                  </a:lnTo>
                  <a:lnTo>
                    <a:pt x="225" y="117"/>
                  </a:lnTo>
                  <a:lnTo>
                    <a:pt x="174" y="132"/>
                  </a:lnTo>
                  <a:lnTo>
                    <a:pt x="126" y="146"/>
                  </a:lnTo>
                  <a:lnTo>
                    <a:pt x="84" y="159"/>
                  </a:lnTo>
                  <a:lnTo>
                    <a:pt x="49" y="168"/>
                  </a:lnTo>
                  <a:lnTo>
                    <a:pt x="24" y="177"/>
                  </a:lnTo>
                  <a:lnTo>
                    <a:pt x="6" y="182"/>
                  </a:lnTo>
                  <a:lnTo>
                    <a:pt x="0" y="184"/>
                  </a:lnTo>
                  <a:lnTo>
                    <a:pt x="7" y="208"/>
                  </a:lnTo>
                  <a:lnTo>
                    <a:pt x="7" y="208"/>
                  </a:lnTo>
                  <a:close/>
                </a:path>
              </a:pathLst>
            </a:custGeom>
            <a:solidFill>
              <a:srgbClr val="FCFFFC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" name="Freeform 32"/>
            <p:cNvSpPr>
              <a:spLocks/>
            </p:cNvSpPr>
            <p:nvPr/>
          </p:nvSpPr>
          <p:spPr bwMode="auto">
            <a:xfrm>
              <a:off x="4426" y="3087"/>
              <a:ext cx="681" cy="184"/>
            </a:xfrm>
            <a:custGeom>
              <a:avLst/>
              <a:gdLst/>
              <a:ahLst/>
              <a:cxnLst>
                <a:cxn ang="0">
                  <a:pos x="18" y="233"/>
                </a:cxn>
                <a:cxn ang="0">
                  <a:pos x="85" y="215"/>
                </a:cxn>
                <a:cxn ang="0">
                  <a:pos x="210" y="187"/>
                </a:cxn>
                <a:cxn ang="0">
                  <a:pos x="369" y="151"/>
                </a:cxn>
                <a:cxn ang="0">
                  <a:pos x="549" y="114"/>
                </a:cxn>
                <a:cxn ang="0">
                  <a:pos x="734" y="83"/>
                </a:cxn>
                <a:cxn ang="0">
                  <a:pos x="909" y="59"/>
                </a:cxn>
                <a:cxn ang="0">
                  <a:pos x="1055" y="52"/>
                </a:cxn>
                <a:cxn ang="0">
                  <a:pos x="1160" y="65"/>
                </a:cxn>
                <a:cxn ang="0">
                  <a:pos x="1236" y="98"/>
                </a:cxn>
                <a:cxn ang="0">
                  <a:pos x="1288" y="143"/>
                </a:cxn>
                <a:cxn ang="0">
                  <a:pos x="1323" y="197"/>
                </a:cxn>
                <a:cxn ang="0">
                  <a:pos x="1343" y="251"/>
                </a:cxn>
                <a:cxn ang="0">
                  <a:pos x="1351" y="301"/>
                </a:cxn>
                <a:cxn ang="0">
                  <a:pos x="1352" y="340"/>
                </a:cxn>
                <a:cxn ang="0">
                  <a:pos x="1352" y="363"/>
                </a:cxn>
                <a:cxn ang="0">
                  <a:pos x="1352" y="363"/>
                </a:cxn>
                <a:cxn ang="0">
                  <a:pos x="1358" y="339"/>
                </a:cxn>
                <a:cxn ang="0">
                  <a:pos x="1363" y="296"/>
                </a:cxn>
                <a:cxn ang="0">
                  <a:pos x="1364" y="241"/>
                </a:cxn>
                <a:cxn ang="0">
                  <a:pos x="1353" y="183"/>
                </a:cxn>
                <a:cxn ang="0">
                  <a:pos x="1329" y="122"/>
                </a:cxn>
                <a:cxn ang="0">
                  <a:pos x="1283" y="67"/>
                </a:cxn>
                <a:cxn ang="0">
                  <a:pos x="1211" y="26"/>
                </a:cxn>
                <a:cxn ang="0">
                  <a:pos x="1107" y="3"/>
                </a:cxn>
                <a:cxn ang="0">
                  <a:pos x="962" y="0"/>
                </a:cxn>
                <a:cxn ang="0">
                  <a:pos x="790" y="15"/>
                </a:cxn>
                <a:cxn ang="0">
                  <a:pos x="605" y="41"/>
                </a:cxn>
                <a:cxn ang="0">
                  <a:pos x="424" y="73"/>
                </a:cxn>
                <a:cxn ang="0">
                  <a:pos x="258" y="109"/>
                </a:cxn>
                <a:cxn ang="0">
                  <a:pos x="129" y="143"/>
                </a:cxn>
                <a:cxn ang="0">
                  <a:pos x="48" y="169"/>
                </a:cxn>
                <a:cxn ang="0">
                  <a:pos x="21" y="183"/>
                </a:cxn>
                <a:cxn ang="0">
                  <a:pos x="8" y="194"/>
                </a:cxn>
                <a:cxn ang="0">
                  <a:pos x="0" y="209"/>
                </a:cxn>
                <a:cxn ang="0">
                  <a:pos x="1" y="226"/>
                </a:cxn>
                <a:cxn ang="0">
                  <a:pos x="6" y="234"/>
                </a:cxn>
                <a:cxn ang="0">
                  <a:pos x="8" y="236"/>
                </a:cxn>
              </a:cxnLst>
              <a:rect l="0" t="0" r="r" b="b"/>
              <a:pathLst>
                <a:path w="1364" h="367">
                  <a:moveTo>
                    <a:pt x="8" y="236"/>
                  </a:moveTo>
                  <a:lnTo>
                    <a:pt x="18" y="233"/>
                  </a:lnTo>
                  <a:lnTo>
                    <a:pt x="44" y="226"/>
                  </a:lnTo>
                  <a:lnTo>
                    <a:pt x="85" y="215"/>
                  </a:lnTo>
                  <a:lnTo>
                    <a:pt x="142" y="202"/>
                  </a:lnTo>
                  <a:lnTo>
                    <a:pt x="210" y="187"/>
                  </a:lnTo>
                  <a:lnTo>
                    <a:pt x="285" y="170"/>
                  </a:lnTo>
                  <a:lnTo>
                    <a:pt x="369" y="151"/>
                  </a:lnTo>
                  <a:lnTo>
                    <a:pt x="459" y="134"/>
                  </a:lnTo>
                  <a:lnTo>
                    <a:pt x="549" y="114"/>
                  </a:lnTo>
                  <a:lnTo>
                    <a:pt x="642" y="98"/>
                  </a:lnTo>
                  <a:lnTo>
                    <a:pt x="734" y="83"/>
                  </a:lnTo>
                  <a:lnTo>
                    <a:pt x="825" y="70"/>
                  </a:lnTo>
                  <a:lnTo>
                    <a:pt x="909" y="59"/>
                  </a:lnTo>
                  <a:lnTo>
                    <a:pt x="987" y="53"/>
                  </a:lnTo>
                  <a:lnTo>
                    <a:pt x="1055" y="52"/>
                  </a:lnTo>
                  <a:lnTo>
                    <a:pt x="1114" y="57"/>
                  </a:lnTo>
                  <a:lnTo>
                    <a:pt x="1160" y="65"/>
                  </a:lnTo>
                  <a:lnTo>
                    <a:pt x="1202" y="79"/>
                  </a:lnTo>
                  <a:lnTo>
                    <a:pt x="1236" y="98"/>
                  </a:lnTo>
                  <a:lnTo>
                    <a:pt x="1266" y="120"/>
                  </a:lnTo>
                  <a:lnTo>
                    <a:pt x="1288" y="143"/>
                  </a:lnTo>
                  <a:lnTo>
                    <a:pt x="1309" y="169"/>
                  </a:lnTo>
                  <a:lnTo>
                    <a:pt x="1323" y="197"/>
                  </a:lnTo>
                  <a:lnTo>
                    <a:pt x="1335" y="225"/>
                  </a:lnTo>
                  <a:lnTo>
                    <a:pt x="1343" y="251"/>
                  </a:lnTo>
                  <a:lnTo>
                    <a:pt x="1347" y="277"/>
                  </a:lnTo>
                  <a:lnTo>
                    <a:pt x="1351" y="301"/>
                  </a:lnTo>
                  <a:lnTo>
                    <a:pt x="1353" y="322"/>
                  </a:lnTo>
                  <a:lnTo>
                    <a:pt x="1352" y="340"/>
                  </a:lnTo>
                  <a:lnTo>
                    <a:pt x="1352" y="354"/>
                  </a:lnTo>
                  <a:lnTo>
                    <a:pt x="1352" y="363"/>
                  </a:lnTo>
                  <a:lnTo>
                    <a:pt x="1352" y="367"/>
                  </a:lnTo>
                  <a:lnTo>
                    <a:pt x="1352" y="363"/>
                  </a:lnTo>
                  <a:lnTo>
                    <a:pt x="1354" y="354"/>
                  </a:lnTo>
                  <a:lnTo>
                    <a:pt x="1358" y="339"/>
                  </a:lnTo>
                  <a:lnTo>
                    <a:pt x="1360" y="320"/>
                  </a:lnTo>
                  <a:lnTo>
                    <a:pt x="1363" y="296"/>
                  </a:lnTo>
                  <a:lnTo>
                    <a:pt x="1364" y="270"/>
                  </a:lnTo>
                  <a:lnTo>
                    <a:pt x="1364" y="241"/>
                  </a:lnTo>
                  <a:lnTo>
                    <a:pt x="1360" y="213"/>
                  </a:lnTo>
                  <a:lnTo>
                    <a:pt x="1353" y="183"/>
                  </a:lnTo>
                  <a:lnTo>
                    <a:pt x="1344" y="151"/>
                  </a:lnTo>
                  <a:lnTo>
                    <a:pt x="1329" y="122"/>
                  </a:lnTo>
                  <a:lnTo>
                    <a:pt x="1309" y="94"/>
                  </a:lnTo>
                  <a:lnTo>
                    <a:pt x="1283" y="67"/>
                  </a:lnTo>
                  <a:lnTo>
                    <a:pt x="1252" y="45"/>
                  </a:lnTo>
                  <a:lnTo>
                    <a:pt x="1211" y="26"/>
                  </a:lnTo>
                  <a:lnTo>
                    <a:pt x="1166" y="13"/>
                  </a:lnTo>
                  <a:lnTo>
                    <a:pt x="1107" y="3"/>
                  </a:lnTo>
                  <a:lnTo>
                    <a:pt x="1039" y="0"/>
                  </a:lnTo>
                  <a:lnTo>
                    <a:pt x="962" y="0"/>
                  </a:lnTo>
                  <a:lnTo>
                    <a:pt x="879" y="7"/>
                  </a:lnTo>
                  <a:lnTo>
                    <a:pt x="790" y="15"/>
                  </a:lnTo>
                  <a:lnTo>
                    <a:pt x="698" y="27"/>
                  </a:lnTo>
                  <a:lnTo>
                    <a:pt x="605" y="41"/>
                  </a:lnTo>
                  <a:lnTo>
                    <a:pt x="513" y="58"/>
                  </a:lnTo>
                  <a:lnTo>
                    <a:pt x="424" y="73"/>
                  </a:lnTo>
                  <a:lnTo>
                    <a:pt x="339" y="93"/>
                  </a:lnTo>
                  <a:lnTo>
                    <a:pt x="258" y="109"/>
                  </a:lnTo>
                  <a:lnTo>
                    <a:pt x="190" y="128"/>
                  </a:lnTo>
                  <a:lnTo>
                    <a:pt x="129" y="143"/>
                  </a:lnTo>
                  <a:lnTo>
                    <a:pt x="82" y="157"/>
                  </a:lnTo>
                  <a:lnTo>
                    <a:pt x="48" y="169"/>
                  </a:lnTo>
                  <a:lnTo>
                    <a:pt x="30" y="177"/>
                  </a:lnTo>
                  <a:lnTo>
                    <a:pt x="21" y="183"/>
                  </a:lnTo>
                  <a:lnTo>
                    <a:pt x="15" y="188"/>
                  </a:lnTo>
                  <a:lnTo>
                    <a:pt x="8" y="194"/>
                  </a:lnTo>
                  <a:lnTo>
                    <a:pt x="6" y="200"/>
                  </a:lnTo>
                  <a:lnTo>
                    <a:pt x="0" y="209"/>
                  </a:lnTo>
                  <a:lnTo>
                    <a:pt x="0" y="219"/>
                  </a:lnTo>
                  <a:lnTo>
                    <a:pt x="1" y="226"/>
                  </a:lnTo>
                  <a:lnTo>
                    <a:pt x="5" y="230"/>
                  </a:lnTo>
                  <a:lnTo>
                    <a:pt x="6" y="234"/>
                  </a:lnTo>
                  <a:lnTo>
                    <a:pt x="8" y="236"/>
                  </a:lnTo>
                  <a:lnTo>
                    <a:pt x="8" y="23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1" name="Freeform 33"/>
            <p:cNvSpPr>
              <a:spLocks/>
            </p:cNvSpPr>
            <p:nvPr/>
          </p:nvSpPr>
          <p:spPr bwMode="auto">
            <a:xfrm>
              <a:off x="4990" y="3366"/>
              <a:ext cx="254" cy="183"/>
            </a:xfrm>
            <a:custGeom>
              <a:avLst/>
              <a:gdLst/>
              <a:ahLst/>
              <a:cxnLst>
                <a:cxn ang="0">
                  <a:pos x="494" y="71"/>
                </a:cxn>
                <a:cxn ang="0">
                  <a:pos x="474" y="67"/>
                </a:cxn>
                <a:cxn ang="0">
                  <a:pos x="441" y="61"/>
                </a:cxn>
                <a:cxn ang="0">
                  <a:pos x="394" y="55"/>
                </a:cxn>
                <a:cxn ang="0">
                  <a:pos x="338" y="55"/>
                </a:cxn>
                <a:cxn ang="0">
                  <a:pos x="277" y="61"/>
                </a:cxn>
                <a:cxn ang="0">
                  <a:pos x="211" y="77"/>
                </a:cxn>
                <a:cxn ang="0">
                  <a:pos x="146" y="106"/>
                </a:cxn>
                <a:cxn ang="0">
                  <a:pos x="88" y="148"/>
                </a:cxn>
                <a:cxn ang="0">
                  <a:pos x="56" y="192"/>
                </a:cxn>
                <a:cxn ang="0">
                  <a:pos x="50" y="234"/>
                </a:cxn>
                <a:cxn ang="0">
                  <a:pos x="64" y="274"/>
                </a:cxn>
                <a:cxn ang="0">
                  <a:pos x="94" y="309"/>
                </a:cxn>
                <a:cxn ang="0">
                  <a:pos x="136" y="333"/>
                </a:cxn>
                <a:cxn ang="0">
                  <a:pos x="185" y="348"/>
                </a:cxn>
                <a:cxn ang="0">
                  <a:pos x="237" y="351"/>
                </a:cxn>
                <a:cxn ang="0">
                  <a:pos x="255" y="351"/>
                </a:cxn>
                <a:cxn ang="0">
                  <a:pos x="231" y="356"/>
                </a:cxn>
                <a:cxn ang="0">
                  <a:pos x="200" y="363"/>
                </a:cxn>
                <a:cxn ang="0">
                  <a:pos x="161" y="367"/>
                </a:cxn>
                <a:cxn ang="0">
                  <a:pos x="120" y="363"/>
                </a:cxn>
                <a:cxn ang="0">
                  <a:pos x="79" y="351"/>
                </a:cxn>
                <a:cxn ang="0">
                  <a:pos x="43" y="325"/>
                </a:cxn>
                <a:cxn ang="0">
                  <a:pos x="17" y="285"/>
                </a:cxn>
                <a:cxn ang="0">
                  <a:pos x="2" y="234"/>
                </a:cxn>
                <a:cxn ang="0">
                  <a:pos x="1" y="190"/>
                </a:cxn>
                <a:cxn ang="0">
                  <a:pos x="11" y="150"/>
                </a:cxn>
                <a:cxn ang="0">
                  <a:pos x="35" y="115"/>
                </a:cxn>
                <a:cxn ang="0">
                  <a:pos x="66" y="83"/>
                </a:cxn>
                <a:cxn ang="0">
                  <a:pos x="109" y="57"/>
                </a:cxn>
                <a:cxn ang="0">
                  <a:pos x="159" y="34"/>
                </a:cxn>
                <a:cxn ang="0">
                  <a:pos x="218" y="17"/>
                </a:cxn>
                <a:cxn ang="0">
                  <a:pos x="278" y="4"/>
                </a:cxn>
                <a:cxn ang="0">
                  <a:pos x="332" y="0"/>
                </a:cxn>
                <a:cxn ang="0">
                  <a:pos x="381" y="3"/>
                </a:cxn>
                <a:cxn ang="0">
                  <a:pos x="424" y="10"/>
                </a:cxn>
                <a:cxn ang="0">
                  <a:pos x="458" y="18"/>
                </a:cxn>
                <a:cxn ang="0">
                  <a:pos x="485" y="27"/>
                </a:cxn>
                <a:cxn ang="0">
                  <a:pos x="501" y="34"/>
                </a:cxn>
                <a:cxn ang="0">
                  <a:pos x="508" y="37"/>
                </a:cxn>
                <a:cxn ang="0">
                  <a:pos x="497" y="72"/>
                </a:cxn>
              </a:cxnLst>
              <a:rect l="0" t="0" r="r" b="b"/>
              <a:pathLst>
                <a:path w="508" h="367">
                  <a:moveTo>
                    <a:pt x="497" y="72"/>
                  </a:moveTo>
                  <a:lnTo>
                    <a:pt x="494" y="71"/>
                  </a:lnTo>
                  <a:lnTo>
                    <a:pt x="486" y="69"/>
                  </a:lnTo>
                  <a:lnTo>
                    <a:pt x="474" y="67"/>
                  </a:lnTo>
                  <a:lnTo>
                    <a:pt x="459" y="64"/>
                  </a:lnTo>
                  <a:lnTo>
                    <a:pt x="441" y="61"/>
                  </a:lnTo>
                  <a:lnTo>
                    <a:pt x="420" y="57"/>
                  </a:lnTo>
                  <a:lnTo>
                    <a:pt x="394" y="55"/>
                  </a:lnTo>
                  <a:lnTo>
                    <a:pt x="369" y="55"/>
                  </a:lnTo>
                  <a:lnTo>
                    <a:pt x="338" y="55"/>
                  </a:lnTo>
                  <a:lnTo>
                    <a:pt x="308" y="56"/>
                  </a:lnTo>
                  <a:lnTo>
                    <a:pt x="277" y="61"/>
                  </a:lnTo>
                  <a:lnTo>
                    <a:pt x="244" y="68"/>
                  </a:lnTo>
                  <a:lnTo>
                    <a:pt x="211" y="77"/>
                  </a:lnTo>
                  <a:lnTo>
                    <a:pt x="179" y="90"/>
                  </a:lnTo>
                  <a:lnTo>
                    <a:pt x="146" y="106"/>
                  </a:lnTo>
                  <a:lnTo>
                    <a:pt x="116" y="127"/>
                  </a:lnTo>
                  <a:lnTo>
                    <a:pt x="88" y="148"/>
                  </a:lnTo>
                  <a:lnTo>
                    <a:pt x="68" y="170"/>
                  </a:lnTo>
                  <a:lnTo>
                    <a:pt x="56" y="192"/>
                  </a:lnTo>
                  <a:lnTo>
                    <a:pt x="51" y="214"/>
                  </a:lnTo>
                  <a:lnTo>
                    <a:pt x="50" y="234"/>
                  </a:lnTo>
                  <a:lnTo>
                    <a:pt x="54" y="256"/>
                  </a:lnTo>
                  <a:lnTo>
                    <a:pt x="64" y="274"/>
                  </a:lnTo>
                  <a:lnTo>
                    <a:pt x="78" y="294"/>
                  </a:lnTo>
                  <a:lnTo>
                    <a:pt x="94" y="309"/>
                  </a:lnTo>
                  <a:lnTo>
                    <a:pt x="115" y="323"/>
                  </a:lnTo>
                  <a:lnTo>
                    <a:pt x="136" y="333"/>
                  </a:lnTo>
                  <a:lnTo>
                    <a:pt x="160" y="342"/>
                  </a:lnTo>
                  <a:lnTo>
                    <a:pt x="185" y="348"/>
                  </a:lnTo>
                  <a:lnTo>
                    <a:pt x="211" y="351"/>
                  </a:lnTo>
                  <a:lnTo>
                    <a:pt x="237" y="351"/>
                  </a:lnTo>
                  <a:lnTo>
                    <a:pt x="259" y="348"/>
                  </a:lnTo>
                  <a:lnTo>
                    <a:pt x="255" y="351"/>
                  </a:lnTo>
                  <a:lnTo>
                    <a:pt x="244" y="353"/>
                  </a:lnTo>
                  <a:lnTo>
                    <a:pt x="231" y="356"/>
                  </a:lnTo>
                  <a:lnTo>
                    <a:pt x="216" y="360"/>
                  </a:lnTo>
                  <a:lnTo>
                    <a:pt x="200" y="363"/>
                  </a:lnTo>
                  <a:lnTo>
                    <a:pt x="180" y="365"/>
                  </a:lnTo>
                  <a:lnTo>
                    <a:pt x="161" y="367"/>
                  </a:lnTo>
                  <a:lnTo>
                    <a:pt x="141" y="366"/>
                  </a:lnTo>
                  <a:lnTo>
                    <a:pt x="120" y="363"/>
                  </a:lnTo>
                  <a:lnTo>
                    <a:pt x="99" y="359"/>
                  </a:lnTo>
                  <a:lnTo>
                    <a:pt x="79" y="351"/>
                  </a:lnTo>
                  <a:lnTo>
                    <a:pt x="60" y="339"/>
                  </a:lnTo>
                  <a:lnTo>
                    <a:pt x="43" y="325"/>
                  </a:lnTo>
                  <a:lnTo>
                    <a:pt x="29" y="306"/>
                  </a:lnTo>
                  <a:lnTo>
                    <a:pt x="17" y="285"/>
                  </a:lnTo>
                  <a:lnTo>
                    <a:pt x="8" y="259"/>
                  </a:lnTo>
                  <a:lnTo>
                    <a:pt x="2" y="234"/>
                  </a:lnTo>
                  <a:lnTo>
                    <a:pt x="0" y="211"/>
                  </a:lnTo>
                  <a:lnTo>
                    <a:pt x="1" y="190"/>
                  </a:lnTo>
                  <a:lnTo>
                    <a:pt x="3" y="169"/>
                  </a:lnTo>
                  <a:lnTo>
                    <a:pt x="11" y="150"/>
                  </a:lnTo>
                  <a:lnTo>
                    <a:pt x="21" y="132"/>
                  </a:lnTo>
                  <a:lnTo>
                    <a:pt x="35" y="115"/>
                  </a:lnTo>
                  <a:lnTo>
                    <a:pt x="49" y="98"/>
                  </a:lnTo>
                  <a:lnTo>
                    <a:pt x="66" y="83"/>
                  </a:lnTo>
                  <a:lnTo>
                    <a:pt x="86" y="69"/>
                  </a:lnTo>
                  <a:lnTo>
                    <a:pt x="109" y="57"/>
                  </a:lnTo>
                  <a:lnTo>
                    <a:pt x="132" y="44"/>
                  </a:lnTo>
                  <a:lnTo>
                    <a:pt x="159" y="34"/>
                  </a:lnTo>
                  <a:lnTo>
                    <a:pt x="188" y="25"/>
                  </a:lnTo>
                  <a:lnTo>
                    <a:pt x="218" y="17"/>
                  </a:lnTo>
                  <a:lnTo>
                    <a:pt x="248" y="8"/>
                  </a:lnTo>
                  <a:lnTo>
                    <a:pt x="278" y="4"/>
                  </a:lnTo>
                  <a:lnTo>
                    <a:pt x="306" y="0"/>
                  </a:lnTo>
                  <a:lnTo>
                    <a:pt x="332" y="0"/>
                  </a:lnTo>
                  <a:lnTo>
                    <a:pt x="357" y="0"/>
                  </a:lnTo>
                  <a:lnTo>
                    <a:pt x="381" y="3"/>
                  </a:lnTo>
                  <a:lnTo>
                    <a:pt x="403" y="5"/>
                  </a:lnTo>
                  <a:lnTo>
                    <a:pt x="424" y="10"/>
                  </a:lnTo>
                  <a:lnTo>
                    <a:pt x="442" y="13"/>
                  </a:lnTo>
                  <a:lnTo>
                    <a:pt x="458" y="18"/>
                  </a:lnTo>
                  <a:lnTo>
                    <a:pt x="472" y="21"/>
                  </a:lnTo>
                  <a:lnTo>
                    <a:pt x="485" y="27"/>
                  </a:lnTo>
                  <a:lnTo>
                    <a:pt x="494" y="29"/>
                  </a:lnTo>
                  <a:lnTo>
                    <a:pt x="501" y="34"/>
                  </a:lnTo>
                  <a:lnTo>
                    <a:pt x="506" y="36"/>
                  </a:lnTo>
                  <a:lnTo>
                    <a:pt x="508" y="37"/>
                  </a:lnTo>
                  <a:lnTo>
                    <a:pt x="497" y="72"/>
                  </a:lnTo>
                  <a:lnTo>
                    <a:pt x="497" y="7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2" name="Freeform 34"/>
            <p:cNvSpPr>
              <a:spLocks/>
            </p:cNvSpPr>
            <p:nvPr/>
          </p:nvSpPr>
          <p:spPr bwMode="auto">
            <a:xfrm>
              <a:off x="4732" y="3290"/>
              <a:ext cx="32" cy="152"/>
            </a:xfrm>
            <a:custGeom>
              <a:avLst/>
              <a:gdLst/>
              <a:ahLst/>
              <a:cxnLst>
                <a:cxn ang="0">
                  <a:pos x="15" y="17"/>
                </a:cxn>
                <a:cxn ang="0">
                  <a:pos x="14" y="19"/>
                </a:cxn>
                <a:cxn ang="0">
                  <a:pos x="14" y="26"/>
                </a:cxn>
                <a:cxn ang="0">
                  <a:pos x="12" y="36"/>
                </a:cxn>
                <a:cxn ang="0">
                  <a:pos x="11" y="50"/>
                </a:cxn>
                <a:cxn ang="0">
                  <a:pos x="7" y="65"/>
                </a:cxn>
                <a:cxn ang="0">
                  <a:pos x="5" y="85"/>
                </a:cxn>
                <a:cxn ang="0">
                  <a:pos x="2" y="106"/>
                </a:cxn>
                <a:cxn ang="0">
                  <a:pos x="1" y="129"/>
                </a:cxn>
                <a:cxn ang="0">
                  <a:pos x="0" y="152"/>
                </a:cxn>
                <a:cxn ang="0">
                  <a:pos x="0" y="176"/>
                </a:cxn>
                <a:cxn ang="0">
                  <a:pos x="0" y="199"/>
                </a:cxn>
                <a:cxn ang="0">
                  <a:pos x="1" y="223"/>
                </a:cxn>
                <a:cxn ang="0">
                  <a:pos x="4" y="244"/>
                </a:cxn>
                <a:cxn ang="0">
                  <a:pos x="8" y="268"/>
                </a:cxn>
                <a:cxn ang="0">
                  <a:pos x="14" y="286"/>
                </a:cxn>
                <a:cxn ang="0">
                  <a:pos x="22" y="305"/>
                </a:cxn>
                <a:cxn ang="0">
                  <a:pos x="22" y="301"/>
                </a:cxn>
                <a:cxn ang="0">
                  <a:pos x="22" y="294"/>
                </a:cxn>
                <a:cxn ang="0">
                  <a:pos x="22" y="282"/>
                </a:cxn>
                <a:cxn ang="0">
                  <a:pos x="25" y="266"/>
                </a:cxn>
                <a:cxn ang="0">
                  <a:pos x="26" y="247"/>
                </a:cxn>
                <a:cxn ang="0">
                  <a:pos x="27" y="227"/>
                </a:cxn>
                <a:cxn ang="0">
                  <a:pos x="29" y="204"/>
                </a:cxn>
                <a:cxn ang="0">
                  <a:pos x="33" y="180"/>
                </a:cxn>
                <a:cxn ang="0">
                  <a:pos x="35" y="156"/>
                </a:cxn>
                <a:cxn ang="0">
                  <a:pos x="39" y="131"/>
                </a:cxn>
                <a:cxn ang="0">
                  <a:pos x="41" y="107"/>
                </a:cxn>
                <a:cxn ang="0">
                  <a:pos x="44" y="86"/>
                </a:cxn>
                <a:cxn ang="0">
                  <a:pos x="48" y="65"/>
                </a:cxn>
                <a:cxn ang="0">
                  <a:pos x="51" y="49"/>
                </a:cxn>
                <a:cxn ang="0">
                  <a:pos x="56" y="34"/>
                </a:cxn>
                <a:cxn ang="0">
                  <a:pos x="62" y="24"/>
                </a:cxn>
                <a:cxn ang="0">
                  <a:pos x="64" y="15"/>
                </a:cxn>
                <a:cxn ang="0">
                  <a:pos x="65" y="10"/>
                </a:cxn>
                <a:cxn ang="0">
                  <a:pos x="64" y="5"/>
                </a:cxn>
                <a:cxn ang="0">
                  <a:pos x="63" y="2"/>
                </a:cxn>
                <a:cxn ang="0">
                  <a:pos x="55" y="0"/>
                </a:cxn>
                <a:cxn ang="0">
                  <a:pos x="47" y="2"/>
                </a:cxn>
                <a:cxn ang="0">
                  <a:pos x="35" y="6"/>
                </a:cxn>
                <a:cxn ang="0">
                  <a:pos x="26" y="12"/>
                </a:cxn>
                <a:cxn ang="0">
                  <a:pos x="18" y="15"/>
                </a:cxn>
                <a:cxn ang="0">
                  <a:pos x="15" y="17"/>
                </a:cxn>
                <a:cxn ang="0">
                  <a:pos x="15" y="17"/>
                </a:cxn>
              </a:cxnLst>
              <a:rect l="0" t="0" r="r" b="b"/>
              <a:pathLst>
                <a:path w="65" h="305">
                  <a:moveTo>
                    <a:pt x="15" y="17"/>
                  </a:moveTo>
                  <a:lnTo>
                    <a:pt x="14" y="19"/>
                  </a:lnTo>
                  <a:lnTo>
                    <a:pt x="14" y="26"/>
                  </a:lnTo>
                  <a:lnTo>
                    <a:pt x="12" y="36"/>
                  </a:lnTo>
                  <a:lnTo>
                    <a:pt x="11" y="50"/>
                  </a:lnTo>
                  <a:lnTo>
                    <a:pt x="7" y="65"/>
                  </a:lnTo>
                  <a:lnTo>
                    <a:pt x="5" y="85"/>
                  </a:lnTo>
                  <a:lnTo>
                    <a:pt x="2" y="106"/>
                  </a:lnTo>
                  <a:lnTo>
                    <a:pt x="1" y="129"/>
                  </a:lnTo>
                  <a:lnTo>
                    <a:pt x="0" y="152"/>
                  </a:lnTo>
                  <a:lnTo>
                    <a:pt x="0" y="176"/>
                  </a:lnTo>
                  <a:lnTo>
                    <a:pt x="0" y="199"/>
                  </a:lnTo>
                  <a:lnTo>
                    <a:pt x="1" y="223"/>
                  </a:lnTo>
                  <a:lnTo>
                    <a:pt x="4" y="244"/>
                  </a:lnTo>
                  <a:lnTo>
                    <a:pt x="8" y="268"/>
                  </a:lnTo>
                  <a:lnTo>
                    <a:pt x="14" y="286"/>
                  </a:lnTo>
                  <a:lnTo>
                    <a:pt x="22" y="305"/>
                  </a:lnTo>
                  <a:lnTo>
                    <a:pt x="22" y="301"/>
                  </a:lnTo>
                  <a:lnTo>
                    <a:pt x="22" y="294"/>
                  </a:lnTo>
                  <a:lnTo>
                    <a:pt x="22" y="282"/>
                  </a:lnTo>
                  <a:lnTo>
                    <a:pt x="25" y="266"/>
                  </a:lnTo>
                  <a:lnTo>
                    <a:pt x="26" y="247"/>
                  </a:lnTo>
                  <a:lnTo>
                    <a:pt x="27" y="227"/>
                  </a:lnTo>
                  <a:lnTo>
                    <a:pt x="29" y="204"/>
                  </a:lnTo>
                  <a:lnTo>
                    <a:pt x="33" y="180"/>
                  </a:lnTo>
                  <a:lnTo>
                    <a:pt x="35" y="156"/>
                  </a:lnTo>
                  <a:lnTo>
                    <a:pt x="39" y="131"/>
                  </a:lnTo>
                  <a:lnTo>
                    <a:pt x="41" y="107"/>
                  </a:lnTo>
                  <a:lnTo>
                    <a:pt x="44" y="86"/>
                  </a:lnTo>
                  <a:lnTo>
                    <a:pt x="48" y="65"/>
                  </a:lnTo>
                  <a:lnTo>
                    <a:pt x="51" y="49"/>
                  </a:lnTo>
                  <a:lnTo>
                    <a:pt x="56" y="34"/>
                  </a:lnTo>
                  <a:lnTo>
                    <a:pt x="62" y="24"/>
                  </a:lnTo>
                  <a:lnTo>
                    <a:pt x="64" y="15"/>
                  </a:lnTo>
                  <a:lnTo>
                    <a:pt x="65" y="10"/>
                  </a:lnTo>
                  <a:lnTo>
                    <a:pt x="64" y="5"/>
                  </a:lnTo>
                  <a:lnTo>
                    <a:pt x="63" y="2"/>
                  </a:lnTo>
                  <a:lnTo>
                    <a:pt x="55" y="0"/>
                  </a:lnTo>
                  <a:lnTo>
                    <a:pt x="47" y="2"/>
                  </a:lnTo>
                  <a:lnTo>
                    <a:pt x="35" y="6"/>
                  </a:lnTo>
                  <a:lnTo>
                    <a:pt x="26" y="12"/>
                  </a:lnTo>
                  <a:lnTo>
                    <a:pt x="18" y="15"/>
                  </a:lnTo>
                  <a:lnTo>
                    <a:pt x="15" y="17"/>
                  </a:lnTo>
                  <a:lnTo>
                    <a:pt x="15" y="1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3" name="Freeform 35"/>
            <p:cNvSpPr>
              <a:spLocks/>
            </p:cNvSpPr>
            <p:nvPr/>
          </p:nvSpPr>
          <p:spPr bwMode="auto">
            <a:xfrm>
              <a:off x="4789" y="3277"/>
              <a:ext cx="69" cy="120"/>
            </a:xfrm>
            <a:custGeom>
              <a:avLst/>
              <a:gdLst/>
              <a:ahLst/>
              <a:cxnLst>
                <a:cxn ang="0">
                  <a:pos x="1" y="72"/>
                </a:cxn>
                <a:cxn ang="0">
                  <a:pos x="8" y="63"/>
                </a:cxn>
                <a:cxn ang="0">
                  <a:pos x="21" y="48"/>
                </a:cxn>
                <a:cxn ang="0">
                  <a:pos x="36" y="30"/>
                </a:cxn>
                <a:cxn ang="0">
                  <a:pos x="54" y="14"/>
                </a:cxn>
                <a:cxn ang="0">
                  <a:pos x="70" y="2"/>
                </a:cxn>
                <a:cxn ang="0">
                  <a:pos x="85" y="0"/>
                </a:cxn>
                <a:cxn ang="0">
                  <a:pos x="96" y="8"/>
                </a:cxn>
                <a:cxn ang="0">
                  <a:pos x="100" y="27"/>
                </a:cxn>
                <a:cxn ang="0">
                  <a:pos x="95" y="53"/>
                </a:cxn>
                <a:cxn ang="0">
                  <a:pos x="84" y="79"/>
                </a:cxn>
                <a:cxn ang="0">
                  <a:pos x="70" y="107"/>
                </a:cxn>
                <a:cxn ang="0">
                  <a:pos x="55" y="134"/>
                </a:cxn>
                <a:cxn ang="0">
                  <a:pos x="42" y="158"/>
                </a:cxn>
                <a:cxn ang="0">
                  <a:pos x="35" y="178"/>
                </a:cxn>
                <a:cxn ang="0">
                  <a:pos x="36" y="191"/>
                </a:cxn>
                <a:cxn ang="0">
                  <a:pos x="47" y="195"/>
                </a:cxn>
                <a:cxn ang="0">
                  <a:pos x="61" y="191"/>
                </a:cxn>
                <a:cxn ang="0">
                  <a:pos x="76" y="183"/>
                </a:cxn>
                <a:cxn ang="0">
                  <a:pos x="92" y="174"/>
                </a:cxn>
                <a:cxn ang="0">
                  <a:pos x="109" y="162"/>
                </a:cxn>
                <a:cxn ang="0">
                  <a:pos x="121" y="150"/>
                </a:cxn>
                <a:cxn ang="0">
                  <a:pos x="139" y="136"/>
                </a:cxn>
                <a:cxn ang="0">
                  <a:pos x="128" y="153"/>
                </a:cxn>
                <a:cxn ang="0">
                  <a:pos x="115" y="169"/>
                </a:cxn>
                <a:cxn ang="0">
                  <a:pos x="102" y="190"/>
                </a:cxn>
                <a:cxn ang="0">
                  <a:pos x="84" y="209"/>
                </a:cxn>
                <a:cxn ang="0">
                  <a:pos x="67" y="226"/>
                </a:cxn>
                <a:cxn ang="0">
                  <a:pos x="49" y="236"/>
                </a:cxn>
                <a:cxn ang="0">
                  <a:pos x="32" y="241"/>
                </a:cxn>
                <a:cxn ang="0">
                  <a:pos x="15" y="234"/>
                </a:cxn>
                <a:cxn ang="0">
                  <a:pos x="6" y="221"/>
                </a:cxn>
                <a:cxn ang="0">
                  <a:pos x="0" y="205"/>
                </a:cxn>
                <a:cxn ang="0">
                  <a:pos x="1" y="184"/>
                </a:cxn>
                <a:cxn ang="0">
                  <a:pos x="5" y="161"/>
                </a:cxn>
                <a:cxn ang="0">
                  <a:pos x="13" y="138"/>
                </a:cxn>
                <a:cxn ang="0">
                  <a:pos x="26" y="112"/>
                </a:cxn>
                <a:cxn ang="0">
                  <a:pos x="46" y="91"/>
                </a:cxn>
                <a:cxn ang="0">
                  <a:pos x="57" y="73"/>
                </a:cxn>
                <a:cxn ang="0">
                  <a:pos x="60" y="64"/>
                </a:cxn>
                <a:cxn ang="0">
                  <a:pos x="53" y="60"/>
                </a:cxn>
                <a:cxn ang="0">
                  <a:pos x="42" y="62"/>
                </a:cxn>
                <a:cxn ang="0">
                  <a:pos x="28" y="64"/>
                </a:cxn>
                <a:cxn ang="0">
                  <a:pos x="15" y="68"/>
                </a:cxn>
                <a:cxn ang="0">
                  <a:pos x="5" y="72"/>
                </a:cxn>
                <a:cxn ang="0">
                  <a:pos x="1" y="75"/>
                </a:cxn>
              </a:cxnLst>
              <a:rect l="0" t="0" r="r" b="b"/>
              <a:pathLst>
                <a:path w="139" h="241">
                  <a:moveTo>
                    <a:pt x="1" y="75"/>
                  </a:moveTo>
                  <a:lnTo>
                    <a:pt x="1" y="72"/>
                  </a:lnTo>
                  <a:lnTo>
                    <a:pt x="5" y="69"/>
                  </a:lnTo>
                  <a:lnTo>
                    <a:pt x="8" y="63"/>
                  </a:lnTo>
                  <a:lnTo>
                    <a:pt x="14" y="56"/>
                  </a:lnTo>
                  <a:lnTo>
                    <a:pt x="21" y="48"/>
                  </a:lnTo>
                  <a:lnTo>
                    <a:pt x="28" y="40"/>
                  </a:lnTo>
                  <a:lnTo>
                    <a:pt x="36" y="30"/>
                  </a:lnTo>
                  <a:lnTo>
                    <a:pt x="46" y="23"/>
                  </a:lnTo>
                  <a:lnTo>
                    <a:pt x="54" y="14"/>
                  </a:lnTo>
                  <a:lnTo>
                    <a:pt x="63" y="8"/>
                  </a:lnTo>
                  <a:lnTo>
                    <a:pt x="70" y="2"/>
                  </a:lnTo>
                  <a:lnTo>
                    <a:pt x="78" y="1"/>
                  </a:lnTo>
                  <a:lnTo>
                    <a:pt x="85" y="0"/>
                  </a:lnTo>
                  <a:lnTo>
                    <a:pt x="91" y="2"/>
                  </a:lnTo>
                  <a:lnTo>
                    <a:pt x="96" y="8"/>
                  </a:lnTo>
                  <a:lnTo>
                    <a:pt x="100" y="18"/>
                  </a:lnTo>
                  <a:lnTo>
                    <a:pt x="100" y="27"/>
                  </a:lnTo>
                  <a:lnTo>
                    <a:pt x="98" y="41"/>
                  </a:lnTo>
                  <a:lnTo>
                    <a:pt x="95" y="53"/>
                  </a:lnTo>
                  <a:lnTo>
                    <a:pt x="90" y="67"/>
                  </a:lnTo>
                  <a:lnTo>
                    <a:pt x="84" y="79"/>
                  </a:lnTo>
                  <a:lnTo>
                    <a:pt x="77" y="94"/>
                  </a:lnTo>
                  <a:lnTo>
                    <a:pt x="70" y="107"/>
                  </a:lnTo>
                  <a:lnTo>
                    <a:pt x="63" y="122"/>
                  </a:lnTo>
                  <a:lnTo>
                    <a:pt x="55" y="134"/>
                  </a:lnTo>
                  <a:lnTo>
                    <a:pt x="49" y="147"/>
                  </a:lnTo>
                  <a:lnTo>
                    <a:pt x="42" y="158"/>
                  </a:lnTo>
                  <a:lnTo>
                    <a:pt x="39" y="169"/>
                  </a:lnTo>
                  <a:lnTo>
                    <a:pt x="35" y="178"/>
                  </a:lnTo>
                  <a:lnTo>
                    <a:pt x="35" y="185"/>
                  </a:lnTo>
                  <a:lnTo>
                    <a:pt x="36" y="191"/>
                  </a:lnTo>
                  <a:lnTo>
                    <a:pt x="41" y="195"/>
                  </a:lnTo>
                  <a:lnTo>
                    <a:pt x="47" y="195"/>
                  </a:lnTo>
                  <a:lnTo>
                    <a:pt x="53" y="193"/>
                  </a:lnTo>
                  <a:lnTo>
                    <a:pt x="61" y="191"/>
                  </a:lnTo>
                  <a:lnTo>
                    <a:pt x="69" y="189"/>
                  </a:lnTo>
                  <a:lnTo>
                    <a:pt x="76" y="183"/>
                  </a:lnTo>
                  <a:lnTo>
                    <a:pt x="85" y="179"/>
                  </a:lnTo>
                  <a:lnTo>
                    <a:pt x="92" y="174"/>
                  </a:lnTo>
                  <a:lnTo>
                    <a:pt x="102" y="169"/>
                  </a:lnTo>
                  <a:lnTo>
                    <a:pt x="109" y="162"/>
                  </a:lnTo>
                  <a:lnTo>
                    <a:pt x="115" y="156"/>
                  </a:lnTo>
                  <a:lnTo>
                    <a:pt x="121" y="150"/>
                  </a:lnTo>
                  <a:lnTo>
                    <a:pt x="127" y="146"/>
                  </a:lnTo>
                  <a:lnTo>
                    <a:pt x="139" y="136"/>
                  </a:lnTo>
                  <a:lnTo>
                    <a:pt x="132" y="144"/>
                  </a:lnTo>
                  <a:lnTo>
                    <a:pt x="128" y="153"/>
                  </a:lnTo>
                  <a:lnTo>
                    <a:pt x="122" y="160"/>
                  </a:lnTo>
                  <a:lnTo>
                    <a:pt x="115" y="169"/>
                  </a:lnTo>
                  <a:lnTo>
                    <a:pt x="109" y="179"/>
                  </a:lnTo>
                  <a:lnTo>
                    <a:pt x="102" y="190"/>
                  </a:lnTo>
                  <a:lnTo>
                    <a:pt x="92" y="199"/>
                  </a:lnTo>
                  <a:lnTo>
                    <a:pt x="84" y="209"/>
                  </a:lnTo>
                  <a:lnTo>
                    <a:pt x="75" y="218"/>
                  </a:lnTo>
                  <a:lnTo>
                    <a:pt x="67" y="226"/>
                  </a:lnTo>
                  <a:lnTo>
                    <a:pt x="57" y="232"/>
                  </a:lnTo>
                  <a:lnTo>
                    <a:pt x="49" y="236"/>
                  </a:lnTo>
                  <a:lnTo>
                    <a:pt x="39" y="240"/>
                  </a:lnTo>
                  <a:lnTo>
                    <a:pt x="32" y="241"/>
                  </a:lnTo>
                  <a:lnTo>
                    <a:pt x="22" y="238"/>
                  </a:lnTo>
                  <a:lnTo>
                    <a:pt x="15" y="234"/>
                  </a:lnTo>
                  <a:lnTo>
                    <a:pt x="10" y="228"/>
                  </a:lnTo>
                  <a:lnTo>
                    <a:pt x="6" y="221"/>
                  </a:lnTo>
                  <a:lnTo>
                    <a:pt x="3" y="213"/>
                  </a:lnTo>
                  <a:lnTo>
                    <a:pt x="0" y="205"/>
                  </a:lnTo>
                  <a:lnTo>
                    <a:pt x="0" y="193"/>
                  </a:lnTo>
                  <a:lnTo>
                    <a:pt x="1" y="184"/>
                  </a:lnTo>
                  <a:lnTo>
                    <a:pt x="1" y="172"/>
                  </a:lnTo>
                  <a:lnTo>
                    <a:pt x="5" y="161"/>
                  </a:lnTo>
                  <a:lnTo>
                    <a:pt x="8" y="149"/>
                  </a:lnTo>
                  <a:lnTo>
                    <a:pt x="13" y="138"/>
                  </a:lnTo>
                  <a:lnTo>
                    <a:pt x="19" y="125"/>
                  </a:lnTo>
                  <a:lnTo>
                    <a:pt x="26" y="112"/>
                  </a:lnTo>
                  <a:lnTo>
                    <a:pt x="35" y="100"/>
                  </a:lnTo>
                  <a:lnTo>
                    <a:pt x="46" y="91"/>
                  </a:lnTo>
                  <a:lnTo>
                    <a:pt x="53" y="79"/>
                  </a:lnTo>
                  <a:lnTo>
                    <a:pt x="57" y="73"/>
                  </a:lnTo>
                  <a:lnTo>
                    <a:pt x="60" y="67"/>
                  </a:lnTo>
                  <a:lnTo>
                    <a:pt x="60" y="64"/>
                  </a:lnTo>
                  <a:lnTo>
                    <a:pt x="56" y="61"/>
                  </a:lnTo>
                  <a:lnTo>
                    <a:pt x="53" y="60"/>
                  </a:lnTo>
                  <a:lnTo>
                    <a:pt x="48" y="60"/>
                  </a:lnTo>
                  <a:lnTo>
                    <a:pt x="42" y="62"/>
                  </a:lnTo>
                  <a:lnTo>
                    <a:pt x="35" y="62"/>
                  </a:lnTo>
                  <a:lnTo>
                    <a:pt x="28" y="64"/>
                  </a:lnTo>
                  <a:lnTo>
                    <a:pt x="21" y="67"/>
                  </a:lnTo>
                  <a:lnTo>
                    <a:pt x="15" y="68"/>
                  </a:lnTo>
                  <a:lnTo>
                    <a:pt x="10" y="70"/>
                  </a:lnTo>
                  <a:lnTo>
                    <a:pt x="5" y="72"/>
                  </a:lnTo>
                  <a:lnTo>
                    <a:pt x="1" y="73"/>
                  </a:lnTo>
                  <a:lnTo>
                    <a:pt x="1" y="75"/>
                  </a:lnTo>
                  <a:lnTo>
                    <a:pt x="1" y="7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" name="Freeform 36"/>
            <p:cNvSpPr>
              <a:spLocks/>
            </p:cNvSpPr>
            <p:nvPr/>
          </p:nvSpPr>
          <p:spPr bwMode="auto">
            <a:xfrm>
              <a:off x="4542" y="3820"/>
              <a:ext cx="300" cy="52"/>
            </a:xfrm>
            <a:custGeom>
              <a:avLst/>
              <a:gdLst/>
              <a:ahLst/>
              <a:cxnLst>
                <a:cxn ang="0">
                  <a:pos x="12" y="105"/>
                </a:cxn>
                <a:cxn ang="0">
                  <a:pos x="14" y="102"/>
                </a:cxn>
                <a:cxn ang="0">
                  <a:pos x="24" y="99"/>
                </a:cxn>
                <a:cxn ang="0">
                  <a:pos x="42" y="94"/>
                </a:cxn>
                <a:cxn ang="0">
                  <a:pos x="66" y="89"/>
                </a:cxn>
                <a:cxn ang="0">
                  <a:pos x="94" y="80"/>
                </a:cxn>
                <a:cxn ang="0">
                  <a:pos x="128" y="72"/>
                </a:cxn>
                <a:cxn ang="0">
                  <a:pos x="165" y="64"/>
                </a:cxn>
                <a:cxn ang="0">
                  <a:pos x="208" y="57"/>
                </a:cxn>
                <a:cxn ang="0">
                  <a:pos x="252" y="48"/>
                </a:cxn>
                <a:cxn ang="0">
                  <a:pos x="299" y="42"/>
                </a:cxn>
                <a:cxn ang="0">
                  <a:pos x="347" y="35"/>
                </a:cxn>
                <a:cxn ang="0">
                  <a:pos x="398" y="31"/>
                </a:cxn>
                <a:cxn ang="0">
                  <a:pos x="448" y="28"/>
                </a:cxn>
                <a:cxn ang="0">
                  <a:pos x="499" y="28"/>
                </a:cxn>
                <a:cxn ang="0">
                  <a:pos x="549" y="30"/>
                </a:cxn>
                <a:cxn ang="0">
                  <a:pos x="599" y="36"/>
                </a:cxn>
                <a:cxn ang="0">
                  <a:pos x="597" y="34"/>
                </a:cxn>
                <a:cxn ang="0">
                  <a:pos x="595" y="31"/>
                </a:cxn>
                <a:cxn ang="0">
                  <a:pos x="586" y="27"/>
                </a:cxn>
                <a:cxn ang="0">
                  <a:pos x="576" y="22"/>
                </a:cxn>
                <a:cxn ang="0">
                  <a:pos x="561" y="16"/>
                </a:cxn>
                <a:cxn ang="0">
                  <a:pos x="542" y="11"/>
                </a:cxn>
                <a:cxn ang="0">
                  <a:pos x="518" y="7"/>
                </a:cxn>
                <a:cxn ang="0">
                  <a:pos x="489" y="4"/>
                </a:cxn>
                <a:cxn ang="0">
                  <a:pos x="453" y="0"/>
                </a:cxn>
                <a:cxn ang="0">
                  <a:pos x="411" y="0"/>
                </a:cxn>
                <a:cxn ang="0">
                  <a:pos x="362" y="2"/>
                </a:cxn>
                <a:cxn ang="0">
                  <a:pos x="306" y="7"/>
                </a:cxn>
                <a:cxn ang="0">
                  <a:pos x="241" y="16"/>
                </a:cxn>
                <a:cxn ang="0">
                  <a:pos x="170" y="29"/>
                </a:cxn>
                <a:cxn ang="0">
                  <a:pos x="90" y="45"/>
                </a:cxn>
                <a:cxn ang="0">
                  <a:pos x="0" y="70"/>
                </a:cxn>
                <a:cxn ang="0">
                  <a:pos x="12" y="105"/>
                </a:cxn>
                <a:cxn ang="0">
                  <a:pos x="12" y="105"/>
                </a:cxn>
              </a:cxnLst>
              <a:rect l="0" t="0" r="r" b="b"/>
              <a:pathLst>
                <a:path w="599" h="105">
                  <a:moveTo>
                    <a:pt x="12" y="105"/>
                  </a:moveTo>
                  <a:lnTo>
                    <a:pt x="14" y="102"/>
                  </a:lnTo>
                  <a:lnTo>
                    <a:pt x="24" y="99"/>
                  </a:lnTo>
                  <a:lnTo>
                    <a:pt x="42" y="94"/>
                  </a:lnTo>
                  <a:lnTo>
                    <a:pt x="66" y="89"/>
                  </a:lnTo>
                  <a:lnTo>
                    <a:pt x="94" y="80"/>
                  </a:lnTo>
                  <a:lnTo>
                    <a:pt x="128" y="72"/>
                  </a:lnTo>
                  <a:lnTo>
                    <a:pt x="165" y="64"/>
                  </a:lnTo>
                  <a:lnTo>
                    <a:pt x="208" y="57"/>
                  </a:lnTo>
                  <a:lnTo>
                    <a:pt x="252" y="48"/>
                  </a:lnTo>
                  <a:lnTo>
                    <a:pt x="299" y="42"/>
                  </a:lnTo>
                  <a:lnTo>
                    <a:pt x="347" y="35"/>
                  </a:lnTo>
                  <a:lnTo>
                    <a:pt x="398" y="31"/>
                  </a:lnTo>
                  <a:lnTo>
                    <a:pt x="448" y="28"/>
                  </a:lnTo>
                  <a:lnTo>
                    <a:pt x="499" y="28"/>
                  </a:lnTo>
                  <a:lnTo>
                    <a:pt x="549" y="30"/>
                  </a:lnTo>
                  <a:lnTo>
                    <a:pt x="599" y="36"/>
                  </a:lnTo>
                  <a:lnTo>
                    <a:pt x="597" y="34"/>
                  </a:lnTo>
                  <a:lnTo>
                    <a:pt x="595" y="31"/>
                  </a:lnTo>
                  <a:lnTo>
                    <a:pt x="586" y="27"/>
                  </a:lnTo>
                  <a:lnTo>
                    <a:pt x="576" y="22"/>
                  </a:lnTo>
                  <a:lnTo>
                    <a:pt x="561" y="16"/>
                  </a:lnTo>
                  <a:lnTo>
                    <a:pt x="542" y="11"/>
                  </a:lnTo>
                  <a:lnTo>
                    <a:pt x="518" y="7"/>
                  </a:lnTo>
                  <a:lnTo>
                    <a:pt x="489" y="4"/>
                  </a:lnTo>
                  <a:lnTo>
                    <a:pt x="453" y="0"/>
                  </a:lnTo>
                  <a:lnTo>
                    <a:pt x="411" y="0"/>
                  </a:lnTo>
                  <a:lnTo>
                    <a:pt x="362" y="2"/>
                  </a:lnTo>
                  <a:lnTo>
                    <a:pt x="306" y="7"/>
                  </a:lnTo>
                  <a:lnTo>
                    <a:pt x="241" y="16"/>
                  </a:lnTo>
                  <a:lnTo>
                    <a:pt x="170" y="29"/>
                  </a:lnTo>
                  <a:lnTo>
                    <a:pt x="90" y="45"/>
                  </a:lnTo>
                  <a:lnTo>
                    <a:pt x="0" y="70"/>
                  </a:lnTo>
                  <a:lnTo>
                    <a:pt x="12" y="105"/>
                  </a:lnTo>
                  <a:lnTo>
                    <a:pt x="12" y="10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5" name="Freeform 37"/>
            <p:cNvSpPr>
              <a:spLocks/>
            </p:cNvSpPr>
            <p:nvPr/>
          </p:nvSpPr>
          <p:spPr bwMode="auto">
            <a:xfrm>
              <a:off x="5214" y="3383"/>
              <a:ext cx="32" cy="240"/>
            </a:xfrm>
            <a:custGeom>
              <a:avLst/>
              <a:gdLst/>
              <a:ahLst/>
              <a:cxnLst>
                <a:cxn ang="0">
                  <a:pos x="63" y="0"/>
                </a:cxn>
                <a:cxn ang="0">
                  <a:pos x="62" y="4"/>
                </a:cxn>
                <a:cxn ang="0">
                  <a:pos x="60" y="15"/>
                </a:cxn>
                <a:cxn ang="0">
                  <a:pos x="59" y="33"/>
                </a:cxn>
                <a:cxn ang="0">
                  <a:pos x="57" y="57"/>
                </a:cxn>
                <a:cxn ang="0">
                  <a:pos x="53" y="84"/>
                </a:cxn>
                <a:cxn ang="0">
                  <a:pos x="51" y="117"/>
                </a:cxn>
                <a:cxn ang="0">
                  <a:pos x="49" y="151"/>
                </a:cxn>
                <a:cxn ang="0">
                  <a:pos x="46" y="191"/>
                </a:cxn>
                <a:cxn ang="0">
                  <a:pos x="44" y="229"/>
                </a:cxn>
                <a:cxn ang="0">
                  <a:pos x="43" y="270"/>
                </a:cxn>
                <a:cxn ang="0">
                  <a:pos x="42" y="310"/>
                </a:cxn>
                <a:cxn ang="0">
                  <a:pos x="43" y="349"/>
                </a:cxn>
                <a:cxn ang="0">
                  <a:pos x="43" y="385"/>
                </a:cxn>
                <a:cxn ang="0">
                  <a:pos x="46" y="420"/>
                </a:cxn>
                <a:cxn ang="0">
                  <a:pos x="49" y="452"/>
                </a:cxn>
                <a:cxn ang="0">
                  <a:pos x="55" y="480"/>
                </a:cxn>
                <a:cxn ang="0">
                  <a:pos x="51" y="476"/>
                </a:cxn>
                <a:cxn ang="0">
                  <a:pos x="45" y="469"/>
                </a:cxn>
                <a:cxn ang="0">
                  <a:pos x="39" y="463"/>
                </a:cxn>
                <a:cxn ang="0">
                  <a:pos x="35" y="456"/>
                </a:cxn>
                <a:cxn ang="0">
                  <a:pos x="30" y="446"/>
                </a:cxn>
                <a:cxn ang="0">
                  <a:pos x="25" y="437"/>
                </a:cxn>
                <a:cxn ang="0">
                  <a:pos x="20" y="423"/>
                </a:cxn>
                <a:cxn ang="0">
                  <a:pos x="15" y="408"/>
                </a:cxn>
                <a:cxn ang="0">
                  <a:pos x="9" y="391"/>
                </a:cxn>
                <a:cxn ang="0">
                  <a:pos x="7" y="371"/>
                </a:cxn>
                <a:cxn ang="0">
                  <a:pos x="3" y="349"/>
                </a:cxn>
                <a:cxn ang="0">
                  <a:pos x="1" y="325"/>
                </a:cxn>
                <a:cxn ang="0">
                  <a:pos x="0" y="297"/>
                </a:cxn>
                <a:cxn ang="0">
                  <a:pos x="1" y="267"/>
                </a:cxn>
                <a:cxn ang="0">
                  <a:pos x="1" y="235"/>
                </a:cxn>
                <a:cxn ang="0">
                  <a:pos x="1" y="206"/>
                </a:cxn>
                <a:cxn ang="0">
                  <a:pos x="2" y="179"/>
                </a:cxn>
                <a:cxn ang="0">
                  <a:pos x="6" y="156"/>
                </a:cxn>
                <a:cxn ang="0">
                  <a:pos x="7" y="133"/>
                </a:cxn>
                <a:cxn ang="0">
                  <a:pos x="9" y="113"/>
                </a:cxn>
                <a:cxn ang="0">
                  <a:pos x="11" y="96"/>
                </a:cxn>
                <a:cxn ang="0">
                  <a:pos x="15" y="80"/>
                </a:cxn>
                <a:cxn ang="0">
                  <a:pos x="17" y="65"/>
                </a:cxn>
                <a:cxn ang="0">
                  <a:pos x="20" y="54"/>
                </a:cxn>
                <a:cxn ang="0">
                  <a:pos x="22" y="43"/>
                </a:cxn>
                <a:cxn ang="0">
                  <a:pos x="24" y="35"/>
                </a:cxn>
                <a:cxn ang="0">
                  <a:pos x="25" y="28"/>
                </a:cxn>
                <a:cxn ang="0">
                  <a:pos x="28" y="25"/>
                </a:cxn>
                <a:cxn ang="0">
                  <a:pos x="29" y="21"/>
                </a:cxn>
                <a:cxn ang="0">
                  <a:pos x="30" y="21"/>
                </a:cxn>
                <a:cxn ang="0">
                  <a:pos x="63" y="0"/>
                </a:cxn>
                <a:cxn ang="0">
                  <a:pos x="63" y="0"/>
                </a:cxn>
              </a:cxnLst>
              <a:rect l="0" t="0" r="r" b="b"/>
              <a:pathLst>
                <a:path w="63" h="480">
                  <a:moveTo>
                    <a:pt x="63" y="0"/>
                  </a:moveTo>
                  <a:lnTo>
                    <a:pt x="62" y="4"/>
                  </a:lnTo>
                  <a:lnTo>
                    <a:pt x="60" y="15"/>
                  </a:lnTo>
                  <a:lnTo>
                    <a:pt x="59" y="33"/>
                  </a:lnTo>
                  <a:lnTo>
                    <a:pt x="57" y="57"/>
                  </a:lnTo>
                  <a:lnTo>
                    <a:pt x="53" y="84"/>
                  </a:lnTo>
                  <a:lnTo>
                    <a:pt x="51" y="117"/>
                  </a:lnTo>
                  <a:lnTo>
                    <a:pt x="49" y="151"/>
                  </a:lnTo>
                  <a:lnTo>
                    <a:pt x="46" y="191"/>
                  </a:lnTo>
                  <a:lnTo>
                    <a:pt x="44" y="229"/>
                  </a:lnTo>
                  <a:lnTo>
                    <a:pt x="43" y="270"/>
                  </a:lnTo>
                  <a:lnTo>
                    <a:pt x="42" y="310"/>
                  </a:lnTo>
                  <a:lnTo>
                    <a:pt x="43" y="349"/>
                  </a:lnTo>
                  <a:lnTo>
                    <a:pt x="43" y="385"/>
                  </a:lnTo>
                  <a:lnTo>
                    <a:pt x="46" y="420"/>
                  </a:lnTo>
                  <a:lnTo>
                    <a:pt x="49" y="452"/>
                  </a:lnTo>
                  <a:lnTo>
                    <a:pt x="55" y="480"/>
                  </a:lnTo>
                  <a:lnTo>
                    <a:pt x="51" y="476"/>
                  </a:lnTo>
                  <a:lnTo>
                    <a:pt x="45" y="469"/>
                  </a:lnTo>
                  <a:lnTo>
                    <a:pt x="39" y="463"/>
                  </a:lnTo>
                  <a:lnTo>
                    <a:pt x="35" y="456"/>
                  </a:lnTo>
                  <a:lnTo>
                    <a:pt x="30" y="446"/>
                  </a:lnTo>
                  <a:lnTo>
                    <a:pt x="25" y="437"/>
                  </a:lnTo>
                  <a:lnTo>
                    <a:pt x="20" y="423"/>
                  </a:lnTo>
                  <a:lnTo>
                    <a:pt x="15" y="408"/>
                  </a:lnTo>
                  <a:lnTo>
                    <a:pt x="9" y="391"/>
                  </a:lnTo>
                  <a:lnTo>
                    <a:pt x="7" y="371"/>
                  </a:lnTo>
                  <a:lnTo>
                    <a:pt x="3" y="349"/>
                  </a:lnTo>
                  <a:lnTo>
                    <a:pt x="1" y="325"/>
                  </a:lnTo>
                  <a:lnTo>
                    <a:pt x="0" y="297"/>
                  </a:lnTo>
                  <a:lnTo>
                    <a:pt x="1" y="267"/>
                  </a:lnTo>
                  <a:lnTo>
                    <a:pt x="1" y="235"/>
                  </a:lnTo>
                  <a:lnTo>
                    <a:pt x="1" y="206"/>
                  </a:lnTo>
                  <a:lnTo>
                    <a:pt x="2" y="179"/>
                  </a:lnTo>
                  <a:lnTo>
                    <a:pt x="6" y="156"/>
                  </a:lnTo>
                  <a:lnTo>
                    <a:pt x="7" y="133"/>
                  </a:lnTo>
                  <a:lnTo>
                    <a:pt x="9" y="113"/>
                  </a:lnTo>
                  <a:lnTo>
                    <a:pt x="11" y="96"/>
                  </a:lnTo>
                  <a:lnTo>
                    <a:pt x="15" y="80"/>
                  </a:lnTo>
                  <a:lnTo>
                    <a:pt x="17" y="65"/>
                  </a:lnTo>
                  <a:lnTo>
                    <a:pt x="20" y="54"/>
                  </a:lnTo>
                  <a:lnTo>
                    <a:pt x="22" y="43"/>
                  </a:lnTo>
                  <a:lnTo>
                    <a:pt x="24" y="35"/>
                  </a:lnTo>
                  <a:lnTo>
                    <a:pt x="25" y="28"/>
                  </a:lnTo>
                  <a:lnTo>
                    <a:pt x="28" y="25"/>
                  </a:lnTo>
                  <a:lnTo>
                    <a:pt x="29" y="21"/>
                  </a:lnTo>
                  <a:lnTo>
                    <a:pt x="30" y="21"/>
                  </a:lnTo>
                  <a:lnTo>
                    <a:pt x="63" y="0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6" name="Freeform 38"/>
            <p:cNvSpPr>
              <a:spLocks/>
            </p:cNvSpPr>
            <p:nvPr/>
          </p:nvSpPr>
          <p:spPr bwMode="auto">
            <a:xfrm>
              <a:off x="5052" y="3541"/>
              <a:ext cx="26" cy="102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9"/>
                </a:cxn>
                <a:cxn ang="0">
                  <a:pos x="1" y="14"/>
                </a:cxn>
                <a:cxn ang="0">
                  <a:pos x="2" y="24"/>
                </a:cxn>
                <a:cxn ang="0">
                  <a:pos x="4" y="32"/>
                </a:cxn>
                <a:cxn ang="0">
                  <a:pos x="6" y="44"/>
                </a:cxn>
                <a:cxn ang="0">
                  <a:pos x="6" y="57"/>
                </a:cxn>
                <a:cxn ang="0">
                  <a:pos x="8" y="72"/>
                </a:cxn>
                <a:cxn ang="0">
                  <a:pos x="9" y="86"/>
                </a:cxn>
                <a:cxn ang="0">
                  <a:pos x="11" y="102"/>
                </a:cxn>
                <a:cxn ang="0">
                  <a:pos x="12" y="118"/>
                </a:cxn>
                <a:cxn ang="0">
                  <a:pos x="14" y="136"/>
                </a:cxn>
                <a:cxn ang="0">
                  <a:pos x="15" y="153"/>
                </a:cxn>
                <a:cxn ang="0">
                  <a:pos x="16" y="169"/>
                </a:cxn>
                <a:cxn ang="0">
                  <a:pos x="16" y="186"/>
                </a:cxn>
                <a:cxn ang="0">
                  <a:pos x="18" y="203"/>
                </a:cxn>
                <a:cxn ang="0">
                  <a:pos x="52" y="157"/>
                </a:cxn>
                <a:cxn ang="0">
                  <a:pos x="51" y="154"/>
                </a:cxn>
                <a:cxn ang="0">
                  <a:pos x="51" y="151"/>
                </a:cxn>
                <a:cxn ang="0">
                  <a:pos x="50" y="144"/>
                </a:cxn>
                <a:cxn ang="0">
                  <a:pos x="49" y="137"/>
                </a:cxn>
                <a:cxn ang="0">
                  <a:pos x="47" y="126"/>
                </a:cxn>
                <a:cxn ang="0">
                  <a:pos x="45" y="116"/>
                </a:cxn>
                <a:cxn ang="0">
                  <a:pos x="44" y="104"/>
                </a:cxn>
                <a:cxn ang="0">
                  <a:pos x="44" y="93"/>
                </a:cxn>
                <a:cxn ang="0">
                  <a:pos x="42" y="79"/>
                </a:cxn>
                <a:cxn ang="0">
                  <a:pos x="41" y="66"/>
                </a:cxn>
                <a:cxn ang="0">
                  <a:pos x="38" y="54"/>
                </a:cxn>
                <a:cxn ang="0">
                  <a:pos x="37" y="44"/>
                </a:cxn>
                <a:cxn ang="0">
                  <a:pos x="35" y="33"/>
                </a:cxn>
                <a:cxn ang="0">
                  <a:pos x="34" y="24"/>
                </a:cxn>
                <a:cxn ang="0">
                  <a:pos x="31" y="17"/>
                </a:cxn>
                <a:cxn ang="0">
                  <a:pos x="31" y="12"/>
                </a:cxn>
                <a:cxn ang="0">
                  <a:pos x="29" y="5"/>
                </a:cxn>
                <a:cxn ang="0">
                  <a:pos x="24" y="2"/>
                </a:cxn>
                <a:cxn ang="0">
                  <a:pos x="20" y="0"/>
                </a:cxn>
                <a:cxn ang="0">
                  <a:pos x="14" y="0"/>
                </a:cxn>
                <a:cxn ang="0">
                  <a:pos x="4" y="2"/>
                </a:cxn>
                <a:cxn ang="0">
                  <a:pos x="0" y="4"/>
                </a:cxn>
                <a:cxn ang="0">
                  <a:pos x="0" y="4"/>
                </a:cxn>
              </a:cxnLst>
              <a:rect l="0" t="0" r="r" b="b"/>
              <a:pathLst>
                <a:path w="52" h="203">
                  <a:moveTo>
                    <a:pt x="0" y="4"/>
                  </a:moveTo>
                  <a:lnTo>
                    <a:pt x="0" y="9"/>
                  </a:lnTo>
                  <a:lnTo>
                    <a:pt x="1" y="14"/>
                  </a:lnTo>
                  <a:lnTo>
                    <a:pt x="2" y="24"/>
                  </a:lnTo>
                  <a:lnTo>
                    <a:pt x="4" y="32"/>
                  </a:lnTo>
                  <a:lnTo>
                    <a:pt x="6" y="44"/>
                  </a:lnTo>
                  <a:lnTo>
                    <a:pt x="6" y="57"/>
                  </a:lnTo>
                  <a:lnTo>
                    <a:pt x="8" y="72"/>
                  </a:lnTo>
                  <a:lnTo>
                    <a:pt x="9" y="86"/>
                  </a:lnTo>
                  <a:lnTo>
                    <a:pt x="11" y="102"/>
                  </a:lnTo>
                  <a:lnTo>
                    <a:pt x="12" y="118"/>
                  </a:lnTo>
                  <a:lnTo>
                    <a:pt x="14" y="136"/>
                  </a:lnTo>
                  <a:lnTo>
                    <a:pt x="15" y="153"/>
                  </a:lnTo>
                  <a:lnTo>
                    <a:pt x="16" y="169"/>
                  </a:lnTo>
                  <a:lnTo>
                    <a:pt x="16" y="186"/>
                  </a:lnTo>
                  <a:lnTo>
                    <a:pt x="18" y="203"/>
                  </a:lnTo>
                  <a:lnTo>
                    <a:pt x="52" y="157"/>
                  </a:lnTo>
                  <a:lnTo>
                    <a:pt x="51" y="154"/>
                  </a:lnTo>
                  <a:lnTo>
                    <a:pt x="51" y="151"/>
                  </a:lnTo>
                  <a:lnTo>
                    <a:pt x="50" y="144"/>
                  </a:lnTo>
                  <a:lnTo>
                    <a:pt x="49" y="137"/>
                  </a:lnTo>
                  <a:lnTo>
                    <a:pt x="47" y="126"/>
                  </a:lnTo>
                  <a:lnTo>
                    <a:pt x="45" y="116"/>
                  </a:lnTo>
                  <a:lnTo>
                    <a:pt x="44" y="104"/>
                  </a:lnTo>
                  <a:lnTo>
                    <a:pt x="44" y="93"/>
                  </a:lnTo>
                  <a:lnTo>
                    <a:pt x="42" y="79"/>
                  </a:lnTo>
                  <a:lnTo>
                    <a:pt x="41" y="66"/>
                  </a:lnTo>
                  <a:lnTo>
                    <a:pt x="38" y="54"/>
                  </a:lnTo>
                  <a:lnTo>
                    <a:pt x="37" y="44"/>
                  </a:lnTo>
                  <a:lnTo>
                    <a:pt x="35" y="33"/>
                  </a:lnTo>
                  <a:lnTo>
                    <a:pt x="34" y="24"/>
                  </a:lnTo>
                  <a:lnTo>
                    <a:pt x="31" y="17"/>
                  </a:lnTo>
                  <a:lnTo>
                    <a:pt x="31" y="12"/>
                  </a:lnTo>
                  <a:lnTo>
                    <a:pt x="29" y="5"/>
                  </a:lnTo>
                  <a:lnTo>
                    <a:pt x="24" y="2"/>
                  </a:lnTo>
                  <a:lnTo>
                    <a:pt x="20" y="0"/>
                  </a:lnTo>
                  <a:lnTo>
                    <a:pt x="14" y="0"/>
                  </a:lnTo>
                  <a:lnTo>
                    <a:pt x="4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7" name="Freeform 39"/>
            <p:cNvSpPr>
              <a:spLocks/>
            </p:cNvSpPr>
            <p:nvPr/>
          </p:nvSpPr>
          <p:spPr bwMode="auto">
            <a:xfrm>
              <a:off x="5467" y="3957"/>
              <a:ext cx="72" cy="64"/>
            </a:xfrm>
            <a:custGeom>
              <a:avLst/>
              <a:gdLst/>
              <a:ahLst/>
              <a:cxnLst>
                <a:cxn ang="0">
                  <a:pos x="1" y="44"/>
                </a:cxn>
                <a:cxn ang="0">
                  <a:pos x="0" y="52"/>
                </a:cxn>
                <a:cxn ang="0">
                  <a:pos x="2" y="60"/>
                </a:cxn>
                <a:cxn ang="0">
                  <a:pos x="6" y="68"/>
                </a:cxn>
                <a:cxn ang="0">
                  <a:pos x="10" y="78"/>
                </a:cxn>
                <a:cxn ang="0">
                  <a:pos x="16" y="86"/>
                </a:cxn>
                <a:cxn ang="0">
                  <a:pos x="23" y="93"/>
                </a:cxn>
                <a:cxn ang="0">
                  <a:pos x="30" y="101"/>
                </a:cxn>
                <a:cxn ang="0">
                  <a:pos x="40" y="108"/>
                </a:cxn>
                <a:cxn ang="0">
                  <a:pos x="48" y="114"/>
                </a:cxn>
                <a:cxn ang="0">
                  <a:pos x="58" y="118"/>
                </a:cxn>
                <a:cxn ang="0">
                  <a:pos x="66" y="122"/>
                </a:cxn>
                <a:cxn ang="0">
                  <a:pos x="76" y="125"/>
                </a:cxn>
                <a:cxn ang="0">
                  <a:pos x="85" y="127"/>
                </a:cxn>
                <a:cxn ang="0">
                  <a:pos x="93" y="128"/>
                </a:cxn>
                <a:cxn ang="0">
                  <a:pos x="100" y="125"/>
                </a:cxn>
                <a:cxn ang="0">
                  <a:pos x="109" y="123"/>
                </a:cxn>
                <a:cxn ang="0">
                  <a:pos x="114" y="117"/>
                </a:cxn>
                <a:cxn ang="0">
                  <a:pos x="121" y="113"/>
                </a:cxn>
                <a:cxn ang="0">
                  <a:pos x="126" y="106"/>
                </a:cxn>
                <a:cxn ang="0">
                  <a:pos x="133" y="101"/>
                </a:cxn>
                <a:cxn ang="0">
                  <a:pos x="136" y="93"/>
                </a:cxn>
                <a:cxn ang="0">
                  <a:pos x="140" y="86"/>
                </a:cxn>
                <a:cxn ang="0">
                  <a:pos x="142" y="78"/>
                </a:cxn>
                <a:cxn ang="0">
                  <a:pos x="143" y="71"/>
                </a:cxn>
                <a:cxn ang="0">
                  <a:pos x="142" y="63"/>
                </a:cxn>
                <a:cxn ang="0">
                  <a:pos x="138" y="53"/>
                </a:cxn>
                <a:cxn ang="0">
                  <a:pos x="135" y="45"/>
                </a:cxn>
                <a:cxn ang="0">
                  <a:pos x="129" y="39"/>
                </a:cxn>
                <a:cxn ang="0">
                  <a:pos x="120" y="31"/>
                </a:cxn>
                <a:cxn ang="0">
                  <a:pos x="109" y="24"/>
                </a:cxn>
                <a:cxn ang="0">
                  <a:pos x="97" y="17"/>
                </a:cxn>
                <a:cxn ang="0">
                  <a:pos x="80" y="14"/>
                </a:cxn>
                <a:cxn ang="0">
                  <a:pos x="63" y="7"/>
                </a:cxn>
                <a:cxn ang="0">
                  <a:pos x="49" y="3"/>
                </a:cxn>
                <a:cxn ang="0">
                  <a:pos x="36" y="1"/>
                </a:cxn>
                <a:cxn ang="0">
                  <a:pos x="28" y="1"/>
                </a:cxn>
                <a:cxn ang="0">
                  <a:pos x="20" y="0"/>
                </a:cxn>
                <a:cxn ang="0">
                  <a:pos x="13" y="1"/>
                </a:cxn>
                <a:cxn ang="0">
                  <a:pos x="8" y="3"/>
                </a:cxn>
                <a:cxn ang="0">
                  <a:pos x="6" y="7"/>
                </a:cxn>
                <a:cxn ang="0">
                  <a:pos x="1" y="14"/>
                </a:cxn>
                <a:cxn ang="0">
                  <a:pos x="0" y="23"/>
                </a:cxn>
                <a:cxn ang="0">
                  <a:pos x="0" y="32"/>
                </a:cxn>
                <a:cxn ang="0">
                  <a:pos x="1" y="44"/>
                </a:cxn>
                <a:cxn ang="0">
                  <a:pos x="1" y="44"/>
                </a:cxn>
              </a:cxnLst>
              <a:rect l="0" t="0" r="r" b="b"/>
              <a:pathLst>
                <a:path w="143" h="128">
                  <a:moveTo>
                    <a:pt x="1" y="44"/>
                  </a:moveTo>
                  <a:lnTo>
                    <a:pt x="0" y="52"/>
                  </a:lnTo>
                  <a:lnTo>
                    <a:pt x="2" y="60"/>
                  </a:lnTo>
                  <a:lnTo>
                    <a:pt x="6" y="68"/>
                  </a:lnTo>
                  <a:lnTo>
                    <a:pt x="10" y="78"/>
                  </a:lnTo>
                  <a:lnTo>
                    <a:pt x="16" y="86"/>
                  </a:lnTo>
                  <a:lnTo>
                    <a:pt x="23" y="93"/>
                  </a:lnTo>
                  <a:lnTo>
                    <a:pt x="30" y="101"/>
                  </a:lnTo>
                  <a:lnTo>
                    <a:pt x="40" y="108"/>
                  </a:lnTo>
                  <a:lnTo>
                    <a:pt x="48" y="114"/>
                  </a:lnTo>
                  <a:lnTo>
                    <a:pt x="58" y="118"/>
                  </a:lnTo>
                  <a:lnTo>
                    <a:pt x="66" y="122"/>
                  </a:lnTo>
                  <a:lnTo>
                    <a:pt x="76" y="125"/>
                  </a:lnTo>
                  <a:lnTo>
                    <a:pt x="85" y="127"/>
                  </a:lnTo>
                  <a:lnTo>
                    <a:pt x="93" y="128"/>
                  </a:lnTo>
                  <a:lnTo>
                    <a:pt x="100" y="125"/>
                  </a:lnTo>
                  <a:lnTo>
                    <a:pt x="109" y="123"/>
                  </a:lnTo>
                  <a:lnTo>
                    <a:pt x="114" y="117"/>
                  </a:lnTo>
                  <a:lnTo>
                    <a:pt x="121" y="113"/>
                  </a:lnTo>
                  <a:lnTo>
                    <a:pt x="126" y="106"/>
                  </a:lnTo>
                  <a:lnTo>
                    <a:pt x="133" y="101"/>
                  </a:lnTo>
                  <a:lnTo>
                    <a:pt x="136" y="93"/>
                  </a:lnTo>
                  <a:lnTo>
                    <a:pt x="140" y="86"/>
                  </a:lnTo>
                  <a:lnTo>
                    <a:pt x="142" y="78"/>
                  </a:lnTo>
                  <a:lnTo>
                    <a:pt x="143" y="71"/>
                  </a:lnTo>
                  <a:lnTo>
                    <a:pt x="142" y="63"/>
                  </a:lnTo>
                  <a:lnTo>
                    <a:pt x="138" y="53"/>
                  </a:lnTo>
                  <a:lnTo>
                    <a:pt x="135" y="45"/>
                  </a:lnTo>
                  <a:lnTo>
                    <a:pt x="129" y="39"/>
                  </a:lnTo>
                  <a:lnTo>
                    <a:pt x="120" y="31"/>
                  </a:lnTo>
                  <a:lnTo>
                    <a:pt x="109" y="24"/>
                  </a:lnTo>
                  <a:lnTo>
                    <a:pt x="97" y="17"/>
                  </a:lnTo>
                  <a:lnTo>
                    <a:pt x="80" y="14"/>
                  </a:lnTo>
                  <a:lnTo>
                    <a:pt x="63" y="7"/>
                  </a:lnTo>
                  <a:lnTo>
                    <a:pt x="49" y="3"/>
                  </a:lnTo>
                  <a:lnTo>
                    <a:pt x="36" y="1"/>
                  </a:lnTo>
                  <a:lnTo>
                    <a:pt x="28" y="1"/>
                  </a:lnTo>
                  <a:lnTo>
                    <a:pt x="20" y="0"/>
                  </a:lnTo>
                  <a:lnTo>
                    <a:pt x="13" y="1"/>
                  </a:lnTo>
                  <a:lnTo>
                    <a:pt x="8" y="3"/>
                  </a:lnTo>
                  <a:lnTo>
                    <a:pt x="6" y="7"/>
                  </a:lnTo>
                  <a:lnTo>
                    <a:pt x="1" y="14"/>
                  </a:lnTo>
                  <a:lnTo>
                    <a:pt x="0" y="23"/>
                  </a:lnTo>
                  <a:lnTo>
                    <a:pt x="0" y="32"/>
                  </a:lnTo>
                  <a:lnTo>
                    <a:pt x="1" y="44"/>
                  </a:lnTo>
                  <a:lnTo>
                    <a:pt x="1" y="44"/>
                  </a:lnTo>
                  <a:close/>
                </a:path>
              </a:pathLst>
            </a:custGeom>
            <a:solidFill>
              <a:srgbClr val="FFB3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8" name="Freeform 40"/>
            <p:cNvSpPr>
              <a:spLocks/>
            </p:cNvSpPr>
            <p:nvPr/>
          </p:nvSpPr>
          <p:spPr bwMode="auto">
            <a:xfrm>
              <a:off x="4576" y="3593"/>
              <a:ext cx="299" cy="181"/>
            </a:xfrm>
            <a:custGeom>
              <a:avLst/>
              <a:gdLst/>
              <a:ahLst/>
              <a:cxnLst>
                <a:cxn ang="0">
                  <a:pos x="597" y="201"/>
                </a:cxn>
                <a:cxn ang="0">
                  <a:pos x="592" y="211"/>
                </a:cxn>
                <a:cxn ang="0">
                  <a:pos x="586" y="228"/>
                </a:cxn>
                <a:cxn ang="0">
                  <a:pos x="579" y="253"/>
                </a:cxn>
                <a:cxn ang="0">
                  <a:pos x="574" y="280"/>
                </a:cxn>
                <a:cxn ang="0">
                  <a:pos x="571" y="305"/>
                </a:cxn>
                <a:cxn ang="0">
                  <a:pos x="573" y="332"/>
                </a:cxn>
                <a:cxn ang="0">
                  <a:pos x="581" y="353"/>
                </a:cxn>
                <a:cxn ang="0">
                  <a:pos x="355" y="283"/>
                </a:cxn>
                <a:cxn ang="0">
                  <a:pos x="351" y="270"/>
                </a:cxn>
                <a:cxn ang="0">
                  <a:pos x="345" y="258"/>
                </a:cxn>
                <a:cxn ang="0">
                  <a:pos x="337" y="242"/>
                </a:cxn>
                <a:cxn ang="0">
                  <a:pos x="324" y="226"/>
                </a:cxn>
                <a:cxn ang="0">
                  <a:pos x="309" y="210"/>
                </a:cxn>
                <a:cxn ang="0">
                  <a:pos x="288" y="195"/>
                </a:cxn>
                <a:cxn ang="0">
                  <a:pos x="263" y="184"/>
                </a:cxn>
                <a:cxn ang="0">
                  <a:pos x="235" y="177"/>
                </a:cxn>
                <a:cxn ang="0">
                  <a:pos x="208" y="174"/>
                </a:cxn>
                <a:cxn ang="0">
                  <a:pos x="178" y="174"/>
                </a:cxn>
                <a:cxn ang="0">
                  <a:pos x="154" y="177"/>
                </a:cxn>
                <a:cxn ang="0">
                  <a:pos x="132" y="181"/>
                </a:cxn>
                <a:cxn ang="0">
                  <a:pos x="114" y="187"/>
                </a:cxn>
                <a:cxn ang="0">
                  <a:pos x="103" y="190"/>
                </a:cxn>
                <a:cxn ang="0">
                  <a:pos x="99" y="191"/>
                </a:cxn>
                <a:cxn ang="0">
                  <a:pos x="2" y="35"/>
                </a:cxn>
                <a:cxn ang="0">
                  <a:pos x="14" y="32"/>
                </a:cxn>
                <a:cxn ang="0">
                  <a:pos x="38" y="27"/>
                </a:cxn>
                <a:cxn ang="0">
                  <a:pos x="69" y="22"/>
                </a:cxn>
                <a:cxn ang="0">
                  <a:pos x="102" y="18"/>
                </a:cxn>
                <a:cxn ang="0">
                  <a:pos x="133" y="11"/>
                </a:cxn>
                <a:cxn ang="0">
                  <a:pos x="160" y="6"/>
                </a:cxn>
                <a:cxn ang="0">
                  <a:pos x="178" y="1"/>
                </a:cxn>
                <a:cxn ang="0">
                  <a:pos x="185" y="5"/>
                </a:cxn>
                <a:cxn ang="0">
                  <a:pos x="189" y="18"/>
                </a:cxn>
                <a:cxn ang="0">
                  <a:pos x="196" y="35"/>
                </a:cxn>
                <a:cxn ang="0">
                  <a:pos x="204" y="57"/>
                </a:cxn>
                <a:cxn ang="0">
                  <a:pos x="212" y="77"/>
                </a:cxn>
                <a:cxn ang="0">
                  <a:pos x="224" y="99"/>
                </a:cxn>
                <a:cxn ang="0">
                  <a:pos x="237" y="114"/>
                </a:cxn>
                <a:cxn ang="0">
                  <a:pos x="249" y="126"/>
                </a:cxn>
                <a:cxn ang="0">
                  <a:pos x="266" y="130"/>
                </a:cxn>
                <a:cxn ang="0">
                  <a:pos x="288" y="135"/>
                </a:cxn>
                <a:cxn ang="0">
                  <a:pos x="313" y="139"/>
                </a:cxn>
                <a:cxn ang="0">
                  <a:pos x="340" y="143"/>
                </a:cxn>
                <a:cxn ang="0">
                  <a:pos x="363" y="146"/>
                </a:cxn>
                <a:cxn ang="0">
                  <a:pos x="386" y="149"/>
                </a:cxn>
                <a:cxn ang="0">
                  <a:pos x="400" y="152"/>
                </a:cxn>
                <a:cxn ang="0">
                  <a:pos x="405" y="152"/>
                </a:cxn>
                <a:cxn ang="0">
                  <a:pos x="599" y="201"/>
                </a:cxn>
              </a:cxnLst>
              <a:rect l="0" t="0" r="r" b="b"/>
              <a:pathLst>
                <a:path w="599" h="362">
                  <a:moveTo>
                    <a:pt x="599" y="201"/>
                  </a:moveTo>
                  <a:lnTo>
                    <a:pt x="597" y="201"/>
                  </a:lnTo>
                  <a:lnTo>
                    <a:pt x="595" y="204"/>
                  </a:lnTo>
                  <a:lnTo>
                    <a:pt x="592" y="211"/>
                  </a:lnTo>
                  <a:lnTo>
                    <a:pt x="590" y="219"/>
                  </a:lnTo>
                  <a:lnTo>
                    <a:pt x="586" y="228"/>
                  </a:lnTo>
                  <a:lnTo>
                    <a:pt x="582" y="240"/>
                  </a:lnTo>
                  <a:lnTo>
                    <a:pt x="579" y="253"/>
                  </a:lnTo>
                  <a:lnTo>
                    <a:pt x="578" y="267"/>
                  </a:lnTo>
                  <a:lnTo>
                    <a:pt x="574" y="280"/>
                  </a:lnTo>
                  <a:lnTo>
                    <a:pt x="572" y="294"/>
                  </a:lnTo>
                  <a:lnTo>
                    <a:pt x="571" y="305"/>
                  </a:lnTo>
                  <a:lnTo>
                    <a:pt x="572" y="319"/>
                  </a:lnTo>
                  <a:lnTo>
                    <a:pt x="573" y="332"/>
                  </a:lnTo>
                  <a:lnTo>
                    <a:pt x="576" y="344"/>
                  </a:lnTo>
                  <a:lnTo>
                    <a:pt x="581" y="353"/>
                  </a:lnTo>
                  <a:lnTo>
                    <a:pt x="590" y="362"/>
                  </a:lnTo>
                  <a:lnTo>
                    <a:pt x="355" y="283"/>
                  </a:lnTo>
                  <a:lnTo>
                    <a:pt x="353" y="280"/>
                  </a:lnTo>
                  <a:lnTo>
                    <a:pt x="351" y="270"/>
                  </a:lnTo>
                  <a:lnTo>
                    <a:pt x="347" y="265"/>
                  </a:lnTo>
                  <a:lnTo>
                    <a:pt x="345" y="258"/>
                  </a:lnTo>
                  <a:lnTo>
                    <a:pt x="340" y="251"/>
                  </a:lnTo>
                  <a:lnTo>
                    <a:pt x="337" y="242"/>
                  </a:lnTo>
                  <a:lnTo>
                    <a:pt x="330" y="234"/>
                  </a:lnTo>
                  <a:lnTo>
                    <a:pt x="324" y="226"/>
                  </a:lnTo>
                  <a:lnTo>
                    <a:pt x="316" y="217"/>
                  </a:lnTo>
                  <a:lnTo>
                    <a:pt x="309" y="210"/>
                  </a:lnTo>
                  <a:lnTo>
                    <a:pt x="298" y="202"/>
                  </a:lnTo>
                  <a:lnTo>
                    <a:pt x="288" y="195"/>
                  </a:lnTo>
                  <a:lnTo>
                    <a:pt x="275" y="189"/>
                  </a:lnTo>
                  <a:lnTo>
                    <a:pt x="263" y="184"/>
                  </a:lnTo>
                  <a:lnTo>
                    <a:pt x="248" y="178"/>
                  </a:lnTo>
                  <a:lnTo>
                    <a:pt x="235" y="177"/>
                  </a:lnTo>
                  <a:lnTo>
                    <a:pt x="220" y="174"/>
                  </a:lnTo>
                  <a:lnTo>
                    <a:pt x="208" y="174"/>
                  </a:lnTo>
                  <a:lnTo>
                    <a:pt x="192" y="174"/>
                  </a:lnTo>
                  <a:lnTo>
                    <a:pt x="178" y="174"/>
                  </a:lnTo>
                  <a:lnTo>
                    <a:pt x="166" y="175"/>
                  </a:lnTo>
                  <a:lnTo>
                    <a:pt x="154" y="177"/>
                  </a:lnTo>
                  <a:lnTo>
                    <a:pt x="141" y="178"/>
                  </a:lnTo>
                  <a:lnTo>
                    <a:pt x="132" y="181"/>
                  </a:lnTo>
                  <a:lnTo>
                    <a:pt x="123" y="183"/>
                  </a:lnTo>
                  <a:lnTo>
                    <a:pt x="114" y="187"/>
                  </a:lnTo>
                  <a:lnTo>
                    <a:pt x="108" y="188"/>
                  </a:lnTo>
                  <a:lnTo>
                    <a:pt x="103" y="190"/>
                  </a:lnTo>
                  <a:lnTo>
                    <a:pt x="99" y="191"/>
                  </a:lnTo>
                  <a:lnTo>
                    <a:pt x="99" y="191"/>
                  </a:lnTo>
                  <a:lnTo>
                    <a:pt x="0" y="36"/>
                  </a:lnTo>
                  <a:lnTo>
                    <a:pt x="2" y="35"/>
                  </a:lnTo>
                  <a:lnTo>
                    <a:pt x="7" y="34"/>
                  </a:lnTo>
                  <a:lnTo>
                    <a:pt x="14" y="32"/>
                  </a:lnTo>
                  <a:lnTo>
                    <a:pt x="26" y="31"/>
                  </a:lnTo>
                  <a:lnTo>
                    <a:pt x="38" y="27"/>
                  </a:lnTo>
                  <a:lnTo>
                    <a:pt x="53" y="25"/>
                  </a:lnTo>
                  <a:lnTo>
                    <a:pt x="69" y="22"/>
                  </a:lnTo>
                  <a:lnTo>
                    <a:pt x="85" y="21"/>
                  </a:lnTo>
                  <a:lnTo>
                    <a:pt x="102" y="18"/>
                  </a:lnTo>
                  <a:lnTo>
                    <a:pt x="118" y="14"/>
                  </a:lnTo>
                  <a:lnTo>
                    <a:pt x="133" y="11"/>
                  </a:lnTo>
                  <a:lnTo>
                    <a:pt x="148" y="10"/>
                  </a:lnTo>
                  <a:lnTo>
                    <a:pt x="160" y="6"/>
                  </a:lnTo>
                  <a:lnTo>
                    <a:pt x="171" y="4"/>
                  </a:lnTo>
                  <a:lnTo>
                    <a:pt x="178" y="1"/>
                  </a:lnTo>
                  <a:lnTo>
                    <a:pt x="185" y="0"/>
                  </a:lnTo>
                  <a:lnTo>
                    <a:pt x="185" y="5"/>
                  </a:lnTo>
                  <a:lnTo>
                    <a:pt x="185" y="11"/>
                  </a:lnTo>
                  <a:lnTo>
                    <a:pt x="189" y="18"/>
                  </a:lnTo>
                  <a:lnTo>
                    <a:pt x="192" y="25"/>
                  </a:lnTo>
                  <a:lnTo>
                    <a:pt x="196" y="35"/>
                  </a:lnTo>
                  <a:lnTo>
                    <a:pt x="199" y="46"/>
                  </a:lnTo>
                  <a:lnTo>
                    <a:pt x="204" y="57"/>
                  </a:lnTo>
                  <a:lnTo>
                    <a:pt x="208" y="67"/>
                  </a:lnTo>
                  <a:lnTo>
                    <a:pt x="212" y="77"/>
                  </a:lnTo>
                  <a:lnTo>
                    <a:pt x="218" y="88"/>
                  </a:lnTo>
                  <a:lnTo>
                    <a:pt x="224" y="99"/>
                  </a:lnTo>
                  <a:lnTo>
                    <a:pt x="230" y="107"/>
                  </a:lnTo>
                  <a:lnTo>
                    <a:pt x="237" y="114"/>
                  </a:lnTo>
                  <a:lnTo>
                    <a:pt x="242" y="120"/>
                  </a:lnTo>
                  <a:lnTo>
                    <a:pt x="249" y="126"/>
                  </a:lnTo>
                  <a:lnTo>
                    <a:pt x="256" y="127"/>
                  </a:lnTo>
                  <a:lnTo>
                    <a:pt x="266" y="130"/>
                  </a:lnTo>
                  <a:lnTo>
                    <a:pt x="275" y="132"/>
                  </a:lnTo>
                  <a:lnTo>
                    <a:pt x="288" y="135"/>
                  </a:lnTo>
                  <a:lnTo>
                    <a:pt x="299" y="138"/>
                  </a:lnTo>
                  <a:lnTo>
                    <a:pt x="313" y="139"/>
                  </a:lnTo>
                  <a:lnTo>
                    <a:pt x="326" y="141"/>
                  </a:lnTo>
                  <a:lnTo>
                    <a:pt x="340" y="143"/>
                  </a:lnTo>
                  <a:lnTo>
                    <a:pt x="352" y="145"/>
                  </a:lnTo>
                  <a:lnTo>
                    <a:pt x="363" y="146"/>
                  </a:lnTo>
                  <a:lnTo>
                    <a:pt x="375" y="147"/>
                  </a:lnTo>
                  <a:lnTo>
                    <a:pt x="386" y="149"/>
                  </a:lnTo>
                  <a:lnTo>
                    <a:pt x="393" y="150"/>
                  </a:lnTo>
                  <a:lnTo>
                    <a:pt x="400" y="152"/>
                  </a:lnTo>
                  <a:lnTo>
                    <a:pt x="403" y="152"/>
                  </a:lnTo>
                  <a:lnTo>
                    <a:pt x="405" y="152"/>
                  </a:lnTo>
                  <a:lnTo>
                    <a:pt x="458" y="152"/>
                  </a:lnTo>
                  <a:lnTo>
                    <a:pt x="599" y="201"/>
                  </a:lnTo>
                  <a:lnTo>
                    <a:pt x="599" y="201"/>
                  </a:lnTo>
                  <a:close/>
                </a:path>
              </a:pathLst>
            </a:custGeom>
            <a:solidFill>
              <a:srgbClr val="FFB3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9" name="Freeform 41"/>
            <p:cNvSpPr>
              <a:spLocks/>
            </p:cNvSpPr>
            <p:nvPr/>
          </p:nvSpPr>
          <p:spPr bwMode="auto">
            <a:xfrm>
              <a:off x="5010" y="3306"/>
              <a:ext cx="39" cy="130"/>
            </a:xfrm>
            <a:custGeom>
              <a:avLst/>
              <a:gdLst/>
              <a:ahLst/>
              <a:cxnLst>
                <a:cxn ang="0">
                  <a:pos x="0" y="10"/>
                </a:cxn>
                <a:cxn ang="0">
                  <a:pos x="0" y="11"/>
                </a:cxn>
                <a:cxn ang="0">
                  <a:pos x="2" y="17"/>
                </a:cxn>
                <a:cxn ang="0">
                  <a:pos x="3" y="24"/>
                </a:cxn>
                <a:cxn ang="0">
                  <a:pos x="6" y="34"/>
                </a:cxn>
                <a:cxn ang="0">
                  <a:pos x="9" y="46"/>
                </a:cxn>
                <a:cxn ang="0">
                  <a:pos x="12" y="61"/>
                </a:cxn>
                <a:cxn ang="0">
                  <a:pos x="14" y="78"/>
                </a:cxn>
                <a:cxn ang="0">
                  <a:pos x="19" y="95"/>
                </a:cxn>
                <a:cxn ang="0">
                  <a:pos x="23" y="112"/>
                </a:cxn>
                <a:cxn ang="0">
                  <a:pos x="26" y="131"/>
                </a:cxn>
                <a:cxn ang="0">
                  <a:pos x="28" y="149"/>
                </a:cxn>
                <a:cxn ang="0">
                  <a:pos x="32" y="167"/>
                </a:cxn>
                <a:cxn ang="0">
                  <a:pos x="34" y="183"/>
                </a:cxn>
                <a:cxn ang="0">
                  <a:pos x="37" y="200"/>
                </a:cxn>
                <a:cxn ang="0">
                  <a:pos x="38" y="214"/>
                </a:cxn>
                <a:cxn ang="0">
                  <a:pos x="38" y="228"/>
                </a:cxn>
                <a:cxn ang="0">
                  <a:pos x="38" y="237"/>
                </a:cxn>
                <a:cxn ang="0">
                  <a:pos x="39" y="246"/>
                </a:cxn>
                <a:cxn ang="0">
                  <a:pos x="40" y="251"/>
                </a:cxn>
                <a:cxn ang="0">
                  <a:pos x="43" y="257"/>
                </a:cxn>
                <a:cxn ang="0">
                  <a:pos x="50" y="259"/>
                </a:cxn>
                <a:cxn ang="0">
                  <a:pos x="57" y="256"/>
                </a:cxn>
                <a:cxn ang="0">
                  <a:pos x="61" y="250"/>
                </a:cxn>
                <a:cxn ang="0">
                  <a:pos x="64" y="245"/>
                </a:cxn>
                <a:cxn ang="0">
                  <a:pos x="67" y="237"/>
                </a:cxn>
                <a:cxn ang="0">
                  <a:pos x="70" y="230"/>
                </a:cxn>
                <a:cxn ang="0">
                  <a:pos x="73" y="221"/>
                </a:cxn>
                <a:cxn ang="0">
                  <a:pos x="76" y="211"/>
                </a:cxn>
                <a:cxn ang="0">
                  <a:pos x="76" y="199"/>
                </a:cxn>
                <a:cxn ang="0">
                  <a:pos x="77" y="188"/>
                </a:cxn>
                <a:cxn ang="0">
                  <a:pos x="76" y="174"/>
                </a:cxn>
                <a:cxn ang="0">
                  <a:pos x="76" y="160"/>
                </a:cxn>
                <a:cxn ang="0">
                  <a:pos x="76" y="147"/>
                </a:cxn>
                <a:cxn ang="0">
                  <a:pos x="75" y="133"/>
                </a:cxn>
                <a:cxn ang="0">
                  <a:pos x="73" y="118"/>
                </a:cxn>
                <a:cxn ang="0">
                  <a:pos x="70" y="104"/>
                </a:cxn>
                <a:cxn ang="0">
                  <a:pos x="68" y="90"/>
                </a:cxn>
                <a:cxn ang="0">
                  <a:pos x="66" y="78"/>
                </a:cxn>
                <a:cxn ang="0">
                  <a:pos x="63" y="64"/>
                </a:cxn>
                <a:cxn ang="0">
                  <a:pos x="60" y="51"/>
                </a:cxn>
                <a:cxn ang="0">
                  <a:pos x="56" y="39"/>
                </a:cxn>
                <a:cxn ang="0">
                  <a:pos x="54" y="31"/>
                </a:cxn>
                <a:cxn ang="0">
                  <a:pos x="52" y="20"/>
                </a:cxn>
                <a:cxn ang="0">
                  <a:pos x="48" y="15"/>
                </a:cxn>
                <a:cxn ang="0">
                  <a:pos x="45" y="8"/>
                </a:cxn>
                <a:cxn ang="0">
                  <a:pos x="41" y="7"/>
                </a:cxn>
                <a:cxn ang="0">
                  <a:pos x="33" y="1"/>
                </a:cxn>
                <a:cxn ang="0">
                  <a:pos x="26" y="0"/>
                </a:cxn>
                <a:cxn ang="0">
                  <a:pos x="19" y="0"/>
                </a:cxn>
                <a:cxn ang="0">
                  <a:pos x="13" y="2"/>
                </a:cxn>
                <a:cxn ang="0">
                  <a:pos x="3" y="7"/>
                </a:cxn>
                <a:cxn ang="0">
                  <a:pos x="0" y="10"/>
                </a:cxn>
                <a:cxn ang="0">
                  <a:pos x="0" y="10"/>
                </a:cxn>
              </a:cxnLst>
              <a:rect l="0" t="0" r="r" b="b"/>
              <a:pathLst>
                <a:path w="77" h="259">
                  <a:moveTo>
                    <a:pt x="0" y="10"/>
                  </a:moveTo>
                  <a:lnTo>
                    <a:pt x="0" y="11"/>
                  </a:lnTo>
                  <a:lnTo>
                    <a:pt x="2" y="17"/>
                  </a:lnTo>
                  <a:lnTo>
                    <a:pt x="3" y="24"/>
                  </a:lnTo>
                  <a:lnTo>
                    <a:pt x="6" y="34"/>
                  </a:lnTo>
                  <a:lnTo>
                    <a:pt x="9" y="46"/>
                  </a:lnTo>
                  <a:lnTo>
                    <a:pt x="12" y="61"/>
                  </a:lnTo>
                  <a:lnTo>
                    <a:pt x="14" y="78"/>
                  </a:lnTo>
                  <a:lnTo>
                    <a:pt x="19" y="95"/>
                  </a:lnTo>
                  <a:lnTo>
                    <a:pt x="23" y="112"/>
                  </a:lnTo>
                  <a:lnTo>
                    <a:pt x="26" y="131"/>
                  </a:lnTo>
                  <a:lnTo>
                    <a:pt x="28" y="149"/>
                  </a:lnTo>
                  <a:lnTo>
                    <a:pt x="32" y="167"/>
                  </a:lnTo>
                  <a:lnTo>
                    <a:pt x="34" y="183"/>
                  </a:lnTo>
                  <a:lnTo>
                    <a:pt x="37" y="200"/>
                  </a:lnTo>
                  <a:lnTo>
                    <a:pt x="38" y="214"/>
                  </a:lnTo>
                  <a:lnTo>
                    <a:pt x="38" y="228"/>
                  </a:lnTo>
                  <a:lnTo>
                    <a:pt x="38" y="237"/>
                  </a:lnTo>
                  <a:lnTo>
                    <a:pt x="39" y="246"/>
                  </a:lnTo>
                  <a:lnTo>
                    <a:pt x="40" y="251"/>
                  </a:lnTo>
                  <a:lnTo>
                    <a:pt x="43" y="257"/>
                  </a:lnTo>
                  <a:lnTo>
                    <a:pt x="50" y="259"/>
                  </a:lnTo>
                  <a:lnTo>
                    <a:pt x="57" y="256"/>
                  </a:lnTo>
                  <a:lnTo>
                    <a:pt x="61" y="250"/>
                  </a:lnTo>
                  <a:lnTo>
                    <a:pt x="64" y="245"/>
                  </a:lnTo>
                  <a:lnTo>
                    <a:pt x="67" y="237"/>
                  </a:lnTo>
                  <a:lnTo>
                    <a:pt x="70" y="230"/>
                  </a:lnTo>
                  <a:lnTo>
                    <a:pt x="73" y="221"/>
                  </a:lnTo>
                  <a:lnTo>
                    <a:pt x="76" y="211"/>
                  </a:lnTo>
                  <a:lnTo>
                    <a:pt x="76" y="199"/>
                  </a:lnTo>
                  <a:lnTo>
                    <a:pt x="77" y="188"/>
                  </a:lnTo>
                  <a:lnTo>
                    <a:pt x="76" y="174"/>
                  </a:lnTo>
                  <a:lnTo>
                    <a:pt x="76" y="160"/>
                  </a:lnTo>
                  <a:lnTo>
                    <a:pt x="76" y="147"/>
                  </a:lnTo>
                  <a:lnTo>
                    <a:pt x="75" y="133"/>
                  </a:lnTo>
                  <a:lnTo>
                    <a:pt x="73" y="118"/>
                  </a:lnTo>
                  <a:lnTo>
                    <a:pt x="70" y="104"/>
                  </a:lnTo>
                  <a:lnTo>
                    <a:pt x="68" y="90"/>
                  </a:lnTo>
                  <a:lnTo>
                    <a:pt x="66" y="78"/>
                  </a:lnTo>
                  <a:lnTo>
                    <a:pt x="63" y="64"/>
                  </a:lnTo>
                  <a:lnTo>
                    <a:pt x="60" y="51"/>
                  </a:lnTo>
                  <a:lnTo>
                    <a:pt x="56" y="39"/>
                  </a:lnTo>
                  <a:lnTo>
                    <a:pt x="54" y="31"/>
                  </a:lnTo>
                  <a:lnTo>
                    <a:pt x="52" y="20"/>
                  </a:lnTo>
                  <a:lnTo>
                    <a:pt x="48" y="15"/>
                  </a:lnTo>
                  <a:lnTo>
                    <a:pt x="45" y="8"/>
                  </a:lnTo>
                  <a:lnTo>
                    <a:pt x="41" y="7"/>
                  </a:lnTo>
                  <a:lnTo>
                    <a:pt x="33" y="1"/>
                  </a:lnTo>
                  <a:lnTo>
                    <a:pt x="26" y="0"/>
                  </a:lnTo>
                  <a:lnTo>
                    <a:pt x="19" y="0"/>
                  </a:lnTo>
                  <a:lnTo>
                    <a:pt x="13" y="2"/>
                  </a:lnTo>
                  <a:lnTo>
                    <a:pt x="3" y="7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0" name="Freeform 42"/>
            <p:cNvSpPr>
              <a:spLocks/>
            </p:cNvSpPr>
            <p:nvPr/>
          </p:nvSpPr>
          <p:spPr bwMode="auto">
            <a:xfrm>
              <a:off x="5006" y="3282"/>
              <a:ext cx="87" cy="41"/>
            </a:xfrm>
            <a:custGeom>
              <a:avLst/>
              <a:gdLst/>
              <a:ahLst/>
              <a:cxnLst>
                <a:cxn ang="0">
                  <a:pos x="22" y="66"/>
                </a:cxn>
                <a:cxn ang="0">
                  <a:pos x="22" y="64"/>
                </a:cxn>
                <a:cxn ang="0">
                  <a:pos x="26" y="61"/>
                </a:cxn>
                <a:cxn ang="0">
                  <a:pos x="31" y="57"/>
                </a:cxn>
                <a:cxn ang="0">
                  <a:pos x="38" y="54"/>
                </a:cxn>
                <a:cxn ang="0">
                  <a:pos x="45" y="49"/>
                </a:cxn>
                <a:cxn ang="0">
                  <a:pos x="54" y="44"/>
                </a:cxn>
                <a:cxn ang="0">
                  <a:pos x="63" y="40"/>
                </a:cxn>
                <a:cxn ang="0">
                  <a:pos x="75" y="38"/>
                </a:cxn>
                <a:cxn ang="0">
                  <a:pos x="85" y="35"/>
                </a:cxn>
                <a:cxn ang="0">
                  <a:pos x="98" y="33"/>
                </a:cxn>
                <a:cxn ang="0">
                  <a:pos x="111" y="35"/>
                </a:cxn>
                <a:cxn ang="0">
                  <a:pos x="124" y="39"/>
                </a:cxn>
                <a:cxn ang="0">
                  <a:pos x="135" y="44"/>
                </a:cxn>
                <a:cxn ang="0">
                  <a:pos x="148" y="54"/>
                </a:cxn>
                <a:cxn ang="0">
                  <a:pos x="160" y="66"/>
                </a:cxn>
                <a:cxn ang="0">
                  <a:pos x="174" y="81"/>
                </a:cxn>
                <a:cxn ang="0">
                  <a:pos x="172" y="78"/>
                </a:cxn>
                <a:cxn ang="0">
                  <a:pos x="171" y="68"/>
                </a:cxn>
                <a:cxn ang="0">
                  <a:pos x="169" y="60"/>
                </a:cxn>
                <a:cxn ang="0">
                  <a:pos x="168" y="53"/>
                </a:cxn>
                <a:cxn ang="0">
                  <a:pos x="164" y="45"/>
                </a:cxn>
                <a:cxn ang="0">
                  <a:pos x="162" y="38"/>
                </a:cxn>
                <a:cxn ang="0">
                  <a:pos x="157" y="30"/>
                </a:cxn>
                <a:cxn ang="0">
                  <a:pos x="152" y="22"/>
                </a:cxn>
                <a:cxn ang="0">
                  <a:pos x="145" y="16"/>
                </a:cxn>
                <a:cxn ang="0">
                  <a:pos x="138" y="10"/>
                </a:cxn>
                <a:cxn ang="0">
                  <a:pos x="127" y="3"/>
                </a:cxn>
                <a:cxn ang="0">
                  <a:pos x="118" y="2"/>
                </a:cxn>
                <a:cxn ang="0">
                  <a:pos x="104" y="0"/>
                </a:cxn>
                <a:cxn ang="0">
                  <a:pos x="91" y="1"/>
                </a:cxn>
                <a:cxn ang="0">
                  <a:pos x="76" y="1"/>
                </a:cxn>
                <a:cxn ang="0">
                  <a:pos x="63" y="3"/>
                </a:cxn>
                <a:cxn ang="0">
                  <a:pos x="51" y="7"/>
                </a:cxn>
                <a:cxn ang="0">
                  <a:pos x="43" y="12"/>
                </a:cxn>
                <a:cxn ang="0">
                  <a:pos x="34" y="16"/>
                </a:cxn>
                <a:cxn ang="0">
                  <a:pos x="26" y="22"/>
                </a:cxn>
                <a:cxn ang="0">
                  <a:pos x="20" y="28"/>
                </a:cxn>
                <a:cxn ang="0">
                  <a:pos x="15" y="33"/>
                </a:cxn>
                <a:cxn ang="0">
                  <a:pos x="7" y="44"/>
                </a:cxn>
                <a:cxn ang="0">
                  <a:pos x="3" y="54"/>
                </a:cxn>
                <a:cxn ang="0">
                  <a:pos x="0" y="60"/>
                </a:cxn>
                <a:cxn ang="0">
                  <a:pos x="0" y="64"/>
                </a:cxn>
                <a:cxn ang="0">
                  <a:pos x="22" y="66"/>
                </a:cxn>
                <a:cxn ang="0">
                  <a:pos x="22" y="66"/>
                </a:cxn>
              </a:cxnLst>
              <a:rect l="0" t="0" r="r" b="b"/>
              <a:pathLst>
                <a:path w="174" h="81">
                  <a:moveTo>
                    <a:pt x="22" y="66"/>
                  </a:moveTo>
                  <a:lnTo>
                    <a:pt x="22" y="64"/>
                  </a:lnTo>
                  <a:lnTo>
                    <a:pt x="26" y="61"/>
                  </a:lnTo>
                  <a:lnTo>
                    <a:pt x="31" y="57"/>
                  </a:lnTo>
                  <a:lnTo>
                    <a:pt x="38" y="54"/>
                  </a:lnTo>
                  <a:lnTo>
                    <a:pt x="45" y="49"/>
                  </a:lnTo>
                  <a:lnTo>
                    <a:pt x="54" y="44"/>
                  </a:lnTo>
                  <a:lnTo>
                    <a:pt x="63" y="40"/>
                  </a:lnTo>
                  <a:lnTo>
                    <a:pt x="75" y="38"/>
                  </a:lnTo>
                  <a:lnTo>
                    <a:pt x="85" y="35"/>
                  </a:lnTo>
                  <a:lnTo>
                    <a:pt x="98" y="33"/>
                  </a:lnTo>
                  <a:lnTo>
                    <a:pt x="111" y="35"/>
                  </a:lnTo>
                  <a:lnTo>
                    <a:pt x="124" y="39"/>
                  </a:lnTo>
                  <a:lnTo>
                    <a:pt x="135" y="44"/>
                  </a:lnTo>
                  <a:lnTo>
                    <a:pt x="148" y="54"/>
                  </a:lnTo>
                  <a:lnTo>
                    <a:pt x="160" y="66"/>
                  </a:lnTo>
                  <a:lnTo>
                    <a:pt x="174" y="81"/>
                  </a:lnTo>
                  <a:lnTo>
                    <a:pt x="172" y="78"/>
                  </a:lnTo>
                  <a:lnTo>
                    <a:pt x="171" y="68"/>
                  </a:lnTo>
                  <a:lnTo>
                    <a:pt x="169" y="60"/>
                  </a:lnTo>
                  <a:lnTo>
                    <a:pt x="168" y="53"/>
                  </a:lnTo>
                  <a:lnTo>
                    <a:pt x="164" y="45"/>
                  </a:lnTo>
                  <a:lnTo>
                    <a:pt x="162" y="38"/>
                  </a:lnTo>
                  <a:lnTo>
                    <a:pt x="157" y="30"/>
                  </a:lnTo>
                  <a:lnTo>
                    <a:pt x="152" y="22"/>
                  </a:lnTo>
                  <a:lnTo>
                    <a:pt x="145" y="16"/>
                  </a:lnTo>
                  <a:lnTo>
                    <a:pt x="138" y="10"/>
                  </a:lnTo>
                  <a:lnTo>
                    <a:pt x="127" y="3"/>
                  </a:lnTo>
                  <a:lnTo>
                    <a:pt x="118" y="2"/>
                  </a:lnTo>
                  <a:lnTo>
                    <a:pt x="104" y="0"/>
                  </a:lnTo>
                  <a:lnTo>
                    <a:pt x="91" y="1"/>
                  </a:lnTo>
                  <a:lnTo>
                    <a:pt x="76" y="1"/>
                  </a:lnTo>
                  <a:lnTo>
                    <a:pt x="63" y="3"/>
                  </a:lnTo>
                  <a:lnTo>
                    <a:pt x="51" y="7"/>
                  </a:lnTo>
                  <a:lnTo>
                    <a:pt x="43" y="12"/>
                  </a:lnTo>
                  <a:lnTo>
                    <a:pt x="34" y="16"/>
                  </a:lnTo>
                  <a:lnTo>
                    <a:pt x="26" y="22"/>
                  </a:lnTo>
                  <a:lnTo>
                    <a:pt x="20" y="28"/>
                  </a:lnTo>
                  <a:lnTo>
                    <a:pt x="15" y="33"/>
                  </a:lnTo>
                  <a:lnTo>
                    <a:pt x="7" y="44"/>
                  </a:lnTo>
                  <a:lnTo>
                    <a:pt x="3" y="54"/>
                  </a:lnTo>
                  <a:lnTo>
                    <a:pt x="0" y="60"/>
                  </a:lnTo>
                  <a:lnTo>
                    <a:pt x="0" y="64"/>
                  </a:lnTo>
                  <a:lnTo>
                    <a:pt x="22" y="66"/>
                  </a:lnTo>
                  <a:lnTo>
                    <a:pt x="22" y="6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" name="Freeform 43"/>
            <p:cNvSpPr>
              <a:spLocks/>
            </p:cNvSpPr>
            <p:nvPr/>
          </p:nvSpPr>
          <p:spPr bwMode="auto">
            <a:xfrm>
              <a:off x="5127" y="3552"/>
              <a:ext cx="27" cy="10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"/>
                </a:cxn>
                <a:cxn ang="0">
                  <a:pos x="0" y="6"/>
                </a:cxn>
                <a:cxn ang="0">
                  <a:pos x="1" y="14"/>
                </a:cxn>
                <a:cxn ang="0">
                  <a:pos x="5" y="25"/>
                </a:cxn>
                <a:cxn ang="0">
                  <a:pos x="7" y="37"/>
                </a:cxn>
                <a:cxn ang="0">
                  <a:pos x="8" y="52"/>
                </a:cxn>
                <a:cxn ang="0">
                  <a:pos x="12" y="67"/>
                </a:cxn>
                <a:cxn ang="0">
                  <a:pos x="15" y="86"/>
                </a:cxn>
                <a:cxn ang="0">
                  <a:pos x="18" y="102"/>
                </a:cxn>
                <a:cxn ang="0">
                  <a:pos x="20" y="120"/>
                </a:cxn>
                <a:cxn ang="0">
                  <a:pos x="22" y="137"/>
                </a:cxn>
                <a:cxn ang="0">
                  <a:pos x="26" y="154"/>
                </a:cxn>
                <a:cxn ang="0">
                  <a:pos x="27" y="170"/>
                </a:cxn>
                <a:cxn ang="0">
                  <a:pos x="29" y="182"/>
                </a:cxn>
                <a:cxn ang="0">
                  <a:pos x="30" y="195"/>
                </a:cxn>
                <a:cxn ang="0">
                  <a:pos x="32" y="206"/>
                </a:cxn>
                <a:cxn ang="0">
                  <a:pos x="32" y="212"/>
                </a:cxn>
                <a:cxn ang="0">
                  <a:pos x="32" y="216"/>
                </a:cxn>
                <a:cxn ang="0">
                  <a:pos x="33" y="217"/>
                </a:cxn>
                <a:cxn ang="0">
                  <a:pos x="34" y="217"/>
                </a:cxn>
                <a:cxn ang="0">
                  <a:pos x="36" y="214"/>
                </a:cxn>
                <a:cxn ang="0">
                  <a:pos x="39" y="209"/>
                </a:cxn>
                <a:cxn ang="0">
                  <a:pos x="41" y="203"/>
                </a:cxn>
                <a:cxn ang="0">
                  <a:pos x="44" y="196"/>
                </a:cxn>
                <a:cxn ang="0">
                  <a:pos x="47" y="186"/>
                </a:cxn>
                <a:cxn ang="0">
                  <a:pos x="48" y="177"/>
                </a:cxn>
                <a:cxn ang="0">
                  <a:pos x="50" y="165"/>
                </a:cxn>
                <a:cxn ang="0">
                  <a:pos x="53" y="153"/>
                </a:cxn>
                <a:cxn ang="0">
                  <a:pos x="54" y="139"/>
                </a:cxn>
                <a:cxn ang="0">
                  <a:pos x="55" y="125"/>
                </a:cxn>
                <a:cxn ang="0">
                  <a:pos x="55" y="111"/>
                </a:cxn>
                <a:cxn ang="0">
                  <a:pos x="55" y="97"/>
                </a:cxn>
                <a:cxn ang="0">
                  <a:pos x="51" y="82"/>
                </a:cxn>
                <a:cxn ang="0">
                  <a:pos x="49" y="70"/>
                </a:cxn>
                <a:cxn ang="0">
                  <a:pos x="47" y="58"/>
                </a:cxn>
                <a:cxn ang="0">
                  <a:pos x="43" y="49"/>
                </a:cxn>
                <a:cxn ang="0">
                  <a:pos x="37" y="39"/>
                </a:cxn>
                <a:cxn ang="0">
                  <a:pos x="33" y="31"/>
                </a:cxn>
                <a:cxn ang="0">
                  <a:pos x="29" y="24"/>
                </a:cxn>
                <a:cxn ang="0">
                  <a:pos x="25" y="18"/>
                </a:cxn>
                <a:cxn ang="0">
                  <a:pos x="15" y="9"/>
                </a:cxn>
                <a:cxn ang="0">
                  <a:pos x="8" y="2"/>
                </a:cxn>
                <a:cxn ang="0">
                  <a:pos x="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5" h="217">
                  <a:moveTo>
                    <a:pt x="0" y="0"/>
                  </a:moveTo>
                  <a:lnTo>
                    <a:pt x="0" y="1"/>
                  </a:lnTo>
                  <a:lnTo>
                    <a:pt x="0" y="6"/>
                  </a:lnTo>
                  <a:lnTo>
                    <a:pt x="1" y="14"/>
                  </a:lnTo>
                  <a:lnTo>
                    <a:pt x="5" y="25"/>
                  </a:lnTo>
                  <a:lnTo>
                    <a:pt x="7" y="37"/>
                  </a:lnTo>
                  <a:lnTo>
                    <a:pt x="8" y="52"/>
                  </a:lnTo>
                  <a:lnTo>
                    <a:pt x="12" y="67"/>
                  </a:lnTo>
                  <a:lnTo>
                    <a:pt x="15" y="86"/>
                  </a:lnTo>
                  <a:lnTo>
                    <a:pt x="18" y="102"/>
                  </a:lnTo>
                  <a:lnTo>
                    <a:pt x="20" y="120"/>
                  </a:lnTo>
                  <a:lnTo>
                    <a:pt x="22" y="137"/>
                  </a:lnTo>
                  <a:lnTo>
                    <a:pt x="26" y="154"/>
                  </a:lnTo>
                  <a:lnTo>
                    <a:pt x="27" y="170"/>
                  </a:lnTo>
                  <a:lnTo>
                    <a:pt x="29" y="182"/>
                  </a:lnTo>
                  <a:lnTo>
                    <a:pt x="30" y="195"/>
                  </a:lnTo>
                  <a:lnTo>
                    <a:pt x="32" y="206"/>
                  </a:lnTo>
                  <a:lnTo>
                    <a:pt x="32" y="212"/>
                  </a:lnTo>
                  <a:lnTo>
                    <a:pt x="32" y="216"/>
                  </a:lnTo>
                  <a:lnTo>
                    <a:pt x="33" y="217"/>
                  </a:lnTo>
                  <a:lnTo>
                    <a:pt x="34" y="217"/>
                  </a:lnTo>
                  <a:lnTo>
                    <a:pt x="36" y="214"/>
                  </a:lnTo>
                  <a:lnTo>
                    <a:pt x="39" y="209"/>
                  </a:lnTo>
                  <a:lnTo>
                    <a:pt x="41" y="203"/>
                  </a:lnTo>
                  <a:lnTo>
                    <a:pt x="44" y="196"/>
                  </a:lnTo>
                  <a:lnTo>
                    <a:pt x="47" y="186"/>
                  </a:lnTo>
                  <a:lnTo>
                    <a:pt x="48" y="177"/>
                  </a:lnTo>
                  <a:lnTo>
                    <a:pt x="50" y="165"/>
                  </a:lnTo>
                  <a:lnTo>
                    <a:pt x="53" y="153"/>
                  </a:lnTo>
                  <a:lnTo>
                    <a:pt x="54" y="139"/>
                  </a:lnTo>
                  <a:lnTo>
                    <a:pt x="55" y="125"/>
                  </a:lnTo>
                  <a:lnTo>
                    <a:pt x="55" y="111"/>
                  </a:lnTo>
                  <a:lnTo>
                    <a:pt x="55" y="97"/>
                  </a:lnTo>
                  <a:lnTo>
                    <a:pt x="51" y="82"/>
                  </a:lnTo>
                  <a:lnTo>
                    <a:pt x="49" y="70"/>
                  </a:lnTo>
                  <a:lnTo>
                    <a:pt x="47" y="58"/>
                  </a:lnTo>
                  <a:lnTo>
                    <a:pt x="43" y="49"/>
                  </a:lnTo>
                  <a:lnTo>
                    <a:pt x="37" y="39"/>
                  </a:lnTo>
                  <a:lnTo>
                    <a:pt x="33" y="31"/>
                  </a:lnTo>
                  <a:lnTo>
                    <a:pt x="29" y="24"/>
                  </a:lnTo>
                  <a:lnTo>
                    <a:pt x="25" y="18"/>
                  </a:lnTo>
                  <a:lnTo>
                    <a:pt x="15" y="9"/>
                  </a:lnTo>
                  <a:lnTo>
                    <a:pt x="8" y="2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2" name="Freeform 44"/>
            <p:cNvSpPr>
              <a:spLocks/>
            </p:cNvSpPr>
            <p:nvPr/>
          </p:nvSpPr>
          <p:spPr bwMode="auto">
            <a:xfrm>
              <a:off x="4769" y="3672"/>
              <a:ext cx="106" cy="41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189" y="81"/>
                </a:cxn>
                <a:cxn ang="0">
                  <a:pos x="212" y="69"/>
                </a:cxn>
                <a:cxn ang="0">
                  <a:pos x="3" y="0"/>
                </a:cxn>
                <a:cxn ang="0">
                  <a:pos x="0" y="32"/>
                </a:cxn>
                <a:cxn ang="0">
                  <a:pos x="0" y="32"/>
                </a:cxn>
              </a:cxnLst>
              <a:rect l="0" t="0" r="r" b="b"/>
              <a:pathLst>
                <a:path w="212" h="81">
                  <a:moveTo>
                    <a:pt x="0" y="32"/>
                  </a:moveTo>
                  <a:lnTo>
                    <a:pt x="189" y="81"/>
                  </a:lnTo>
                  <a:lnTo>
                    <a:pt x="212" y="69"/>
                  </a:lnTo>
                  <a:lnTo>
                    <a:pt x="3" y="0"/>
                  </a:lnTo>
                  <a:lnTo>
                    <a:pt x="0" y="32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FFE68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3" name="Freeform 45"/>
            <p:cNvSpPr>
              <a:spLocks/>
            </p:cNvSpPr>
            <p:nvPr/>
          </p:nvSpPr>
          <p:spPr bwMode="auto">
            <a:xfrm>
              <a:off x="4612" y="3593"/>
              <a:ext cx="62" cy="31"/>
            </a:xfrm>
            <a:custGeom>
              <a:avLst/>
              <a:gdLst/>
              <a:ahLst/>
              <a:cxnLst>
                <a:cxn ang="0">
                  <a:pos x="0" y="47"/>
                </a:cxn>
                <a:cxn ang="0">
                  <a:pos x="2" y="48"/>
                </a:cxn>
                <a:cxn ang="0">
                  <a:pos x="9" y="50"/>
                </a:cxn>
                <a:cxn ang="0">
                  <a:pos x="12" y="53"/>
                </a:cxn>
                <a:cxn ang="0">
                  <a:pos x="19" y="55"/>
                </a:cxn>
                <a:cxn ang="0">
                  <a:pos x="25" y="57"/>
                </a:cxn>
                <a:cxn ang="0">
                  <a:pos x="36" y="60"/>
                </a:cxn>
                <a:cxn ang="0">
                  <a:pos x="43" y="61"/>
                </a:cxn>
                <a:cxn ang="0">
                  <a:pos x="52" y="62"/>
                </a:cxn>
                <a:cxn ang="0">
                  <a:pos x="62" y="62"/>
                </a:cxn>
                <a:cxn ang="0">
                  <a:pos x="74" y="62"/>
                </a:cxn>
                <a:cxn ang="0">
                  <a:pos x="85" y="61"/>
                </a:cxn>
                <a:cxn ang="0">
                  <a:pos x="97" y="59"/>
                </a:cxn>
                <a:cxn ang="0">
                  <a:pos x="110" y="55"/>
                </a:cxn>
                <a:cxn ang="0">
                  <a:pos x="123" y="50"/>
                </a:cxn>
                <a:cxn ang="0">
                  <a:pos x="112" y="0"/>
                </a:cxn>
                <a:cxn ang="0">
                  <a:pos x="0" y="47"/>
                </a:cxn>
                <a:cxn ang="0">
                  <a:pos x="0" y="47"/>
                </a:cxn>
              </a:cxnLst>
              <a:rect l="0" t="0" r="r" b="b"/>
              <a:pathLst>
                <a:path w="123" h="62">
                  <a:moveTo>
                    <a:pt x="0" y="47"/>
                  </a:moveTo>
                  <a:lnTo>
                    <a:pt x="2" y="48"/>
                  </a:lnTo>
                  <a:lnTo>
                    <a:pt x="9" y="50"/>
                  </a:lnTo>
                  <a:lnTo>
                    <a:pt x="12" y="53"/>
                  </a:lnTo>
                  <a:lnTo>
                    <a:pt x="19" y="55"/>
                  </a:lnTo>
                  <a:lnTo>
                    <a:pt x="25" y="57"/>
                  </a:lnTo>
                  <a:lnTo>
                    <a:pt x="36" y="60"/>
                  </a:lnTo>
                  <a:lnTo>
                    <a:pt x="43" y="61"/>
                  </a:lnTo>
                  <a:lnTo>
                    <a:pt x="52" y="62"/>
                  </a:lnTo>
                  <a:lnTo>
                    <a:pt x="62" y="62"/>
                  </a:lnTo>
                  <a:lnTo>
                    <a:pt x="74" y="62"/>
                  </a:lnTo>
                  <a:lnTo>
                    <a:pt x="85" y="61"/>
                  </a:lnTo>
                  <a:lnTo>
                    <a:pt x="97" y="59"/>
                  </a:lnTo>
                  <a:lnTo>
                    <a:pt x="110" y="55"/>
                  </a:lnTo>
                  <a:lnTo>
                    <a:pt x="123" y="50"/>
                  </a:lnTo>
                  <a:lnTo>
                    <a:pt x="112" y="0"/>
                  </a:lnTo>
                  <a:lnTo>
                    <a:pt x="0" y="47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FFE68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" name="Freeform 46"/>
            <p:cNvSpPr>
              <a:spLocks/>
            </p:cNvSpPr>
            <p:nvPr/>
          </p:nvSpPr>
          <p:spPr bwMode="auto">
            <a:xfrm>
              <a:off x="5060" y="3615"/>
              <a:ext cx="83" cy="55"/>
            </a:xfrm>
            <a:custGeom>
              <a:avLst/>
              <a:gdLst/>
              <a:ahLst/>
              <a:cxnLst>
                <a:cxn ang="0">
                  <a:pos x="166" y="75"/>
                </a:cxn>
                <a:cxn ang="0">
                  <a:pos x="154" y="85"/>
                </a:cxn>
                <a:cxn ang="0">
                  <a:pos x="136" y="97"/>
                </a:cxn>
                <a:cxn ang="0">
                  <a:pos x="121" y="104"/>
                </a:cxn>
                <a:cxn ang="0">
                  <a:pos x="103" y="109"/>
                </a:cxn>
                <a:cxn ang="0">
                  <a:pos x="81" y="110"/>
                </a:cxn>
                <a:cxn ang="0">
                  <a:pos x="56" y="109"/>
                </a:cxn>
                <a:cxn ang="0">
                  <a:pos x="35" y="104"/>
                </a:cxn>
                <a:cxn ang="0">
                  <a:pos x="20" y="96"/>
                </a:cxn>
                <a:cxn ang="0">
                  <a:pos x="10" y="85"/>
                </a:cxn>
                <a:cxn ang="0">
                  <a:pos x="4" y="75"/>
                </a:cxn>
                <a:cxn ang="0">
                  <a:pos x="0" y="62"/>
                </a:cxn>
                <a:cxn ang="0">
                  <a:pos x="0" y="48"/>
                </a:cxn>
                <a:cxn ang="0">
                  <a:pos x="4" y="34"/>
                </a:cxn>
                <a:cxn ang="0">
                  <a:pos x="10" y="20"/>
                </a:cxn>
                <a:cxn ang="0">
                  <a:pos x="21" y="10"/>
                </a:cxn>
                <a:cxn ang="0">
                  <a:pos x="39" y="4"/>
                </a:cxn>
                <a:cxn ang="0">
                  <a:pos x="59" y="0"/>
                </a:cxn>
                <a:cxn ang="0">
                  <a:pos x="79" y="2"/>
                </a:cxn>
                <a:cxn ang="0">
                  <a:pos x="99" y="6"/>
                </a:cxn>
                <a:cxn ang="0">
                  <a:pos x="117" y="12"/>
                </a:cxn>
                <a:cxn ang="0">
                  <a:pos x="129" y="21"/>
                </a:cxn>
                <a:cxn ang="0">
                  <a:pos x="132" y="27"/>
                </a:cxn>
                <a:cxn ang="0">
                  <a:pos x="118" y="25"/>
                </a:cxn>
                <a:cxn ang="0">
                  <a:pos x="105" y="24"/>
                </a:cxn>
                <a:cxn ang="0">
                  <a:pos x="91" y="24"/>
                </a:cxn>
                <a:cxn ang="0">
                  <a:pos x="76" y="26"/>
                </a:cxn>
                <a:cxn ang="0">
                  <a:pos x="63" y="32"/>
                </a:cxn>
                <a:cxn ang="0">
                  <a:pos x="53" y="40"/>
                </a:cxn>
                <a:cxn ang="0">
                  <a:pos x="42" y="57"/>
                </a:cxn>
                <a:cxn ang="0">
                  <a:pos x="41" y="73"/>
                </a:cxn>
                <a:cxn ang="0">
                  <a:pos x="53" y="82"/>
                </a:cxn>
                <a:cxn ang="0">
                  <a:pos x="68" y="84"/>
                </a:cxn>
                <a:cxn ang="0">
                  <a:pos x="81" y="85"/>
                </a:cxn>
                <a:cxn ang="0">
                  <a:pos x="95" y="85"/>
                </a:cxn>
                <a:cxn ang="0">
                  <a:pos x="107" y="82"/>
                </a:cxn>
                <a:cxn ang="0">
                  <a:pos x="121" y="76"/>
                </a:cxn>
                <a:cxn ang="0">
                  <a:pos x="134" y="70"/>
                </a:cxn>
                <a:cxn ang="0">
                  <a:pos x="150" y="59"/>
                </a:cxn>
                <a:cxn ang="0">
                  <a:pos x="164" y="48"/>
                </a:cxn>
                <a:cxn ang="0">
                  <a:pos x="167" y="74"/>
                </a:cxn>
              </a:cxnLst>
              <a:rect l="0" t="0" r="r" b="b"/>
              <a:pathLst>
                <a:path w="167" h="111">
                  <a:moveTo>
                    <a:pt x="167" y="74"/>
                  </a:moveTo>
                  <a:lnTo>
                    <a:pt x="166" y="75"/>
                  </a:lnTo>
                  <a:lnTo>
                    <a:pt x="161" y="81"/>
                  </a:lnTo>
                  <a:lnTo>
                    <a:pt x="154" y="85"/>
                  </a:lnTo>
                  <a:lnTo>
                    <a:pt x="143" y="95"/>
                  </a:lnTo>
                  <a:lnTo>
                    <a:pt x="136" y="97"/>
                  </a:lnTo>
                  <a:lnTo>
                    <a:pt x="129" y="100"/>
                  </a:lnTo>
                  <a:lnTo>
                    <a:pt x="121" y="104"/>
                  </a:lnTo>
                  <a:lnTo>
                    <a:pt x="113" y="107"/>
                  </a:lnTo>
                  <a:lnTo>
                    <a:pt x="103" y="109"/>
                  </a:lnTo>
                  <a:lnTo>
                    <a:pt x="92" y="110"/>
                  </a:lnTo>
                  <a:lnTo>
                    <a:pt x="81" y="110"/>
                  </a:lnTo>
                  <a:lnTo>
                    <a:pt x="69" y="111"/>
                  </a:lnTo>
                  <a:lnTo>
                    <a:pt x="56" y="109"/>
                  </a:lnTo>
                  <a:lnTo>
                    <a:pt x="46" y="107"/>
                  </a:lnTo>
                  <a:lnTo>
                    <a:pt x="35" y="104"/>
                  </a:lnTo>
                  <a:lnTo>
                    <a:pt x="28" y="100"/>
                  </a:lnTo>
                  <a:lnTo>
                    <a:pt x="20" y="96"/>
                  </a:lnTo>
                  <a:lnTo>
                    <a:pt x="15" y="91"/>
                  </a:lnTo>
                  <a:lnTo>
                    <a:pt x="10" y="85"/>
                  </a:lnTo>
                  <a:lnTo>
                    <a:pt x="6" y="82"/>
                  </a:lnTo>
                  <a:lnTo>
                    <a:pt x="4" y="75"/>
                  </a:lnTo>
                  <a:lnTo>
                    <a:pt x="2" y="69"/>
                  </a:lnTo>
                  <a:lnTo>
                    <a:pt x="0" y="62"/>
                  </a:lnTo>
                  <a:lnTo>
                    <a:pt x="0" y="56"/>
                  </a:lnTo>
                  <a:lnTo>
                    <a:pt x="0" y="48"/>
                  </a:lnTo>
                  <a:lnTo>
                    <a:pt x="3" y="42"/>
                  </a:lnTo>
                  <a:lnTo>
                    <a:pt x="4" y="34"/>
                  </a:lnTo>
                  <a:lnTo>
                    <a:pt x="7" y="28"/>
                  </a:lnTo>
                  <a:lnTo>
                    <a:pt x="10" y="20"/>
                  </a:lnTo>
                  <a:lnTo>
                    <a:pt x="15" y="14"/>
                  </a:lnTo>
                  <a:lnTo>
                    <a:pt x="21" y="10"/>
                  </a:lnTo>
                  <a:lnTo>
                    <a:pt x="29" y="6"/>
                  </a:lnTo>
                  <a:lnTo>
                    <a:pt x="39" y="4"/>
                  </a:lnTo>
                  <a:lnTo>
                    <a:pt x="48" y="2"/>
                  </a:lnTo>
                  <a:lnTo>
                    <a:pt x="59" y="0"/>
                  </a:lnTo>
                  <a:lnTo>
                    <a:pt x="69" y="2"/>
                  </a:lnTo>
                  <a:lnTo>
                    <a:pt x="79" y="2"/>
                  </a:lnTo>
                  <a:lnTo>
                    <a:pt x="90" y="4"/>
                  </a:lnTo>
                  <a:lnTo>
                    <a:pt x="99" y="6"/>
                  </a:lnTo>
                  <a:lnTo>
                    <a:pt x="109" y="9"/>
                  </a:lnTo>
                  <a:lnTo>
                    <a:pt x="117" y="12"/>
                  </a:lnTo>
                  <a:lnTo>
                    <a:pt x="125" y="17"/>
                  </a:lnTo>
                  <a:lnTo>
                    <a:pt x="129" y="21"/>
                  </a:lnTo>
                  <a:lnTo>
                    <a:pt x="136" y="28"/>
                  </a:lnTo>
                  <a:lnTo>
                    <a:pt x="132" y="27"/>
                  </a:lnTo>
                  <a:lnTo>
                    <a:pt x="125" y="26"/>
                  </a:lnTo>
                  <a:lnTo>
                    <a:pt x="118" y="25"/>
                  </a:lnTo>
                  <a:lnTo>
                    <a:pt x="112" y="24"/>
                  </a:lnTo>
                  <a:lnTo>
                    <a:pt x="105" y="24"/>
                  </a:lnTo>
                  <a:lnTo>
                    <a:pt x="99" y="24"/>
                  </a:lnTo>
                  <a:lnTo>
                    <a:pt x="91" y="24"/>
                  </a:lnTo>
                  <a:lnTo>
                    <a:pt x="84" y="25"/>
                  </a:lnTo>
                  <a:lnTo>
                    <a:pt x="76" y="26"/>
                  </a:lnTo>
                  <a:lnTo>
                    <a:pt x="69" y="29"/>
                  </a:lnTo>
                  <a:lnTo>
                    <a:pt x="63" y="32"/>
                  </a:lnTo>
                  <a:lnTo>
                    <a:pt x="57" y="35"/>
                  </a:lnTo>
                  <a:lnTo>
                    <a:pt x="53" y="40"/>
                  </a:lnTo>
                  <a:lnTo>
                    <a:pt x="49" y="47"/>
                  </a:lnTo>
                  <a:lnTo>
                    <a:pt x="42" y="57"/>
                  </a:lnTo>
                  <a:lnTo>
                    <a:pt x="41" y="67"/>
                  </a:lnTo>
                  <a:lnTo>
                    <a:pt x="41" y="73"/>
                  </a:lnTo>
                  <a:lnTo>
                    <a:pt x="46" y="80"/>
                  </a:lnTo>
                  <a:lnTo>
                    <a:pt x="53" y="82"/>
                  </a:lnTo>
                  <a:lnTo>
                    <a:pt x="63" y="84"/>
                  </a:lnTo>
                  <a:lnTo>
                    <a:pt x="68" y="84"/>
                  </a:lnTo>
                  <a:lnTo>
                    <a:pt x="75" y="85"/>
                  </a:lnTo>
                  <a:lnTo>
                    <a:pt x="81" y="85"/>
                  </a:lnTo>
                  <a:lnTo>
                    <a:pt x="89" y="87"/>
                  </a:lnTo>
                  <a:lnTo>
                    <a:pt x="95" y="85"/>
                  </a:lnTo>
                  <a:lnTo>
                    <a:pt x="102" y="84"/>
                  </a:lnTo>
                  <a:lnTo>
                    <a:pt x="107" y="82"/>
                  </a:lnTo>
                  <a:lnTo>
                    <a:pt x="116" y="80"/>
                  </a:lnTo>
                  <a:lnTo>
                    <a:pt x="121" y="76"/>
                  </a:lnTo>
                  <a:lnTo>
                    <a:pt x="128" y="73"/>
                  </a:lnTo>
                  <a:lnTo>
                    <a:pt x="134" y="70"/>
                  </a:lnTo>
                  <a:lnTo>
                    <a:pt x="141" y="67"/>
                  </a:lnTo>
                  <a:lnTo>
                    <a:pt x="150" y="59"/>
                  </a:lnTo>
                  <a:lnTo>
                    <a:pt x="159" y="53"/>
                  </a:lnTo>
                  <a:lnTo>
                    <a:pt x="164" y="48"/>
                  </a:lnTo>
                  <a:lnTo>
                    <a:pt x="167" y="47"/>
                  </a:lnTo>
                  <a:lnTo>
                    <a:pt x="167" y="74"/>
                  </a:lnTo>
                  <a:lnTo>
                    <a:pt x="167" y="7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" name="Freeform 47"/>
            <p:cNvSpPr>
              <a:spLocks/>
            </p:cNvSpPr>
            <p:nvPr/>
          </p:nvSpPr>
          <p:spPr bwMode="auto">
            <a:xfrm>
              <a:off x="4602" y="3618"/>
              <a:ext cx="167" cy="99"/>
            </a:xfrm>
            <a:custGeom>
              <a:avLst/>
              <a:gdLst/>
              <a:ahLst/>
              <a:cxnLst>
                <a:cxn ang="0">
                  <a:pos x="335" y="102"/>
                </a:cxn>
                <a:cxn ang="0">
                  <a:pos x="332" y="102"/>
                </a:cxn>
                <a:cxn ang="0">
                  <a:pos x="329" y="102"/>
                </a:cxn>
                <a:cxn ang="0">
                  <a:pos x="324" y="103"/>
                </a:cxn>
                <a:cxn ang="0">
                  <a:pos x="317" y="105"/>
                </a:cxn>
                <a:cxn ang="0">
                  <a:pos x="309" y="105"/>
                </a:cxn>
                <a:cxn ang="0">
                  <a:pos x="300" y="106"/>
                </a:cxn>
                <a:cxn ang="0">
                  <a:pos x="289" y="107"/>
                </a:cxn>
                <a:cxn ang="0">
                  <a:pos x="280" y="109"/>
                </a:cxn>
                <a:cxn ang="0">
                  <a:pos x="268" y="107"/>
                </a:cxn>
                <a:cxn ang="0">
                  <a:pos x="257" y="106"/>
                </a:cxn>
                <a:cxn ang="0">
                  <a:pos x="245" y="103"/>
                </a:cxn>
                <a:cxn ang="0">
                  <a:pos x="235" y="102"/>
                </a:cxn>
                <a:cxn ang="0">
                  <a:pos x="223" y="97"/>
                </a:cxn>
                <a:cxn ang="0">
                  <a:pos x="213" y="91"/>
                </a:cxn>
                <a:cxn ang="0">
                  <a:pos x="204" y="84"/>
                </a:cxn>
                <a:cxn ang="0">
                  <a:pos x="197" y="76"/>
                </a:cxn>
                <a:cxn ang="0">
                  <a:pos x="189" y="64"/>
                </a:cxn>
                <a:cxn ang="0">
                  <a:pos x="183" y="56"/>
                </a:cxn>
                <a:cxn ang="0">
                  <a:pos x="177" y="48"/>
                </a:cxn>
                <a:cxn ang="0">
                  <a:pos x="172" y="41"/>
                </a:cxn>
                <a:cxn ang="0">
                  <a:pos x="166" y="34"/>
                </a:cxn>
                <a:cxn ang="0">
                  <a:pos x="161" y="27"/>
                </a:cxn>
                <a:cxn ang="0">
                  <a:pos x="159" y="22"/>
                </a:cxn>
                <a:cxn ang="0">
                  <a:pos x="156" y="18"/>
                </a:cxn>
                <a:cxn ang="0">
                  <a:pos x="149" y="10"/>
                </a:cxn>
                <a:cxn ang="0">
                  <a:pos x="146" y="4"/>
                </a:cxn>
                <a:cxn ang="0">
                  <a:pos x="144" y="0"/>
                </a:cxn>
                <a:cxn ang="0">
                  <a:pos x="143" y="4"/>
                </a:cxn>
                <a:cxn ang="0">
                  <a:pos x="139" y="12"/>
                </a:cxn>
                <a:cxn ang="0">
                  <a:pos x="136" y="18"/>
                </a:cxn>
                <a:cxn ang="0">
                  <a:pos x="133" y="24"/>
                </a:cxn>
                <a:cxn ang="0">
                  <a:pos x="128" y="28"/>
                </a:cxn>
                <a:cxn ang="0">
                  <a:pos x="122" y="35"/>
                </a:cxn>
                <a:cxn ang="0">
                  <a:pos x="114" y="38"/>
                </a:cxn>
                <a:cxn ang="0">
                  <a:pos x="104" y="40"/>
                </a:cxn>
                <a:cxn ang="0">
                  <a:pos x="93" y="40"/>
                </a:cxn>
                <a:cxn ang="0">
                  <a:pos x="80" y="39"/>
                </a:cxn>
                <a:cxn ang="0">
                  <a:pos x="62" y="35"/>
                </a:cxn>
                <a:cxn ang="0">
                  <a:pos x="45" y="27"/>
                </a:cxn>
                <a:cxn ang="0">
                  <a:pos x="23" y="17"/>
                </a:cxn>
                <a:cxn ang="0">
                  <a:pos x="0" y="3"/>
                </a:cxn>
                <a:cxn ang="0">
                  <a:pos x="47" y="130"/>
                </a:cxn>
                <a:cxn ang="0">
                  <a:pos x="185" y="111"/>
                </a:cxn>
                <a:cxn ang="0">
                  <a:pos x="291" y="198"/>
                </a:cxn>
                <a:cxn ang="0">
                  <a:pos x="335" y="102"/>
                </a:cxn>
                <a:cxn ang="0">
                  <a:pos x="335" y="102"/>
                </a:cxn>
              </a:cxnLst>
              <a:rect l="0" t="0" r="r" b="b"/>
              <a:pathLst>
                <a:path w="335" h="198">
                  <a:moveTo>
                    <a:pt x="335" y="102"/>
                  </a:moveTo>
                  <a:lnTo>
                    <a:pt x="332" y="102"/>
                  </a:lnTo>
                  <a:lnTo>
                    <a:pt x="329" y="102"/>
                  </a:lnTo>
                  <a:lnTo>
                    <a:pt x="324" y="103"/>
                  </a:lnTo>
                  <a:lnTo>
                    <a:pt x="317" y="105"/>
                  </a:lnTo>
                  <a:lnTo>
                    <a:pt x="309" y="105"/>
                  </a:lnTo>
                  <a:lnTo>
                    <a:pt x="300" y="106"/>
                  </a:lnTo>
                  <a:lnTo>
                    <a:pt x="289" y="107"/>
                  </a:lnTo>
                  <a:lnTo>
                    <a:pt x="280" y="109"/>
                  </a:lnTo>
                  <a:lnTo>
                    <a:pt x="268" y="107"/>
                  </a:lnTo>
                  <a:lnTo>
                    <a:pt x="257" y="106"/>
                  </a:lnTo>
                  <a:lnTo>
                    <a:pt x="245" y="103"/>
                  </a:lnTo>
                  <a:lnTo>
                    <a:pt x="235" y="102"/>
                  </a:lnTo>
                  <a:lnTo>
                    <a:pt x="223" y="97"/>
                  </a:lnTo>
                  <a:lnTo>
                    <a:pt x="213" y="91"/>
                  </a:lnTo>
                  <a:lnTo>
                    <a:pt x="204" y="84"/>
                  </a:lnTo>
                  <a:lnTo>
                    <a:pt x="197" y="76"/>
                  </a:lnTo>
                  <a:lnTo>
                    <a:pt x="189" y="64"/>
                  </a:lnTo>
                  <a:lnTo>
                    <a:pt x="183" y="56"/>
                  </a:lnTo>
                  <a:lnTo>
                    <a:pt x="177" y="48"/>
                  </a:lnTo>
                  <a:lnTo>
                    <a:pt x="172" y="41"/>
                  </a:lnTo>
                  <a:lnTo>
                    <a:pt x="166" y="34"/>
                  </a:lnTo>
                  <a:lnTo>
                    <a:pt x="161" y="27"/>
                  </a:lnTo>
                  <a:lnTo>
                    <a:pt x="159" y="22"/>
                  </a:lnTo>
                  <a:lnTo>
                    <a:pt x="156" y="18"/>
                  </a:lnTo>
                  <a:lnTo>
                    <a:pt x="149" y="10"/>
                  </a:lnTo>
                  <a:lnTo>
                    <a:pt x="146" y="4"/>
                  </a:lnTo>
                  <a:lnTo>
                    <a:pt x="144" y="0"/>
                  </a:lnTo>
                  <a:lnTo>
                    <a:pt x="143" y="4"/>
                  </a:lnTo>
                  <a:lnTo>
                    <a:pt x="139" y="12"/>
                  </a:lnTo>
                  <a:lnTo>
                    <a:pt x="136" y="18"/>
                  </a:lnTo>
                  <a:lnTo>
                    <a:pt x="133" y="24"/>
                  </a:lnTo>
                  <a:lnTo>
                    <a:pt x="128" y="28"/>
                  </a:lnTo>
                  <a:lnTo>
                    <a:pt x="122" y="35"/>
                  </a:lnTo>
                  <a:lnTo>
                    <a:pt x="114" y="38"/>
                  </a:lnTo>
                  <a:lnTo>
                    <a:pt x="104" y="40"/>
                  </a:lnTo>
                  <a:lnTo>
                    <a:pt x="93" y="40"/>
                  </a:lnTo>
                  <a:lnTo>
                    <a:pt x="80" y="39"/>
                  </a:lnTo>
                  <a:lnTo>
                    <a:pt x="62" y="35"/>
                  </a:lnTo>
                  <a:lnTo>
                    <a:pt x="45" y="27"/>
                  </a:lnTo>
                  <a:lnTo>
                    <a:pt x="23" y="17"/>
                  </a:lnTo>
                  <a:lnTo>
                    <a:pt x="0" y="3"/>
                  </a:lnTo>
                  <a:lnTo>
                    <a:pt x="47" y="130"/>
                  </a:lnTo>
                  <a:lnTo>
                    <a:pt x="185" y="111"/>
                  </a:lnTo>
                  <a:lnTo>
                    <a:pt x="291" y="198"/>
                  </a:lnTo>
                  <a:lnTo>
                    <a:pt x="335" y="102"/>
                  </a:lnTo>
                  <a:lnTo>
                    <a:pt x="335" y="102"/>
                  </a:lnTo>
                  <a:close/>
                </a:path>
              </a:pathLst>
            </a:custGeom>
            <a:solidFill>
              <a:srgbClr val="FF99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6" name="Freeform 48"/>
            <p:cNvSpPr>
              <a:spLocks/>
            </p:cNvSpPr>
            <p:nvPr/>
          </p:nvSpPr>
          <p:spPr bwMode="auto">
            <a:xfrm>
              <a:off x="5480" y="3964"/>
              <a:ext cx="61" cy="60"/>
            </a:xfrm>
            <a:custGeom>
              <a:avLst/>
              <a:gdLst/>
              <a:ahLst/>
              <a:cxnLst>
                <a:cxn ang="0">
                  <a:pos x="0" y="87"/>
                </a:cxn>
                <a:cxn ang="0">
                  <a:pos x="3" y="89"/>
                </a:cxn>
                <a:cxn ang="0">
                  <a:pos x="11" y="95"/>
                </a:cxn>
                <a:cxn ang="0">
                  <a:pos x="16" y="99"/>
                </a:cxn>
                <a:cxn ang="0">
                  <a:pos x="23" y="103"/>
                </a:cxn>
                <a:cxn ang="0">
                  <a:pos x="29" y="107"/>
                </a:cxn>
                <a:cxn ang="0">
                  <a:pos x="38" y="113"/>
                </a:cxn>
                <a:cxn ang="0">
                  <a:pos x="46" y="115"/>
                </a:cxn>
                <a:cxn ang="0">
                  <a:pos x="55" y="117"/>
                </a:cxn>
                <a:cxn ang="0">
                  <a:pos x="63" y="120"/>
                </a:cxn>
                <a:cxn ang="0">
                  <a:pos x="74" y="121"/>
                </a:cxn>
                <a:cxn ang="0">
                  <a:pos x="82" y="120"/>
                </a:cxn>
                <a:cxn ang="0">
                  <a:pos x="90" y="116"/>
                </a:cxn>
                <a:cxn ang="0">
                  <a:pos x="98" y="113"/>
                </a:cxn>
                <a:cxn ang="0">
                  <a:pos x="109" y="107"/>
                </a:cxn>
                <a:cxn ang="0">
                  <a:pos x="114" y="97"/>
                </a:cxn>
                <a:cxn ang="0">
                  <a:pos x="119" y="89"/>
                </a:cxn>
                <a:cxn ang="0">
                  <a:pos x="123" y="80"/>
                </a:cxn>
                <a:cxn ang="0">
                  <a:pos x="124" y="72"/>
                </a:cxn>
                <a:cxn ang="0">
                  <a:pos x="124" y="63"/>
                </a:cxn>
                <a:cxn ang="0">
                  <a:pos x="121" y="53"/>
                </a:cxn>
                <a:cxn ang="0">
                  <a:pos x="118" y="45"/>
                </a:cxn>
                <a:cxn ang="0">
                  <a:pos x="114" y="38"/>
                </a:cxn>
                <a:cxn ang="0">
                  <a:pos x="109" y="29"/>
                </a:cxn>
                <a:cxn ang="0">
                  <a:pos x="103" y="22"/>
                </a:cxn>
                <a:cxn ang="0">
                  <a:pos x="96" y="15"/>
                </a:cxn>
                <a:cxn ang="0">
                  <a:pos x="88" y="10"/>
                </a:cxn>
                <a:cxn ang="0">
                  <a:pos x="80" y="4"/>
                </a:cxn>
                <a:cxn ang="0">
                  <a:pos x="73" y="1"/>
                </a:cxn>
                <a:cxn ang="0">
                  <a:pos x="63" y="0"/>
                </a:cxn>
                <a:cxn ang="0">
                  <a:pos x="56" y="0"/>
                </a:cxn>
                <a:cxn ang="0">
                  <a:pos x="56" y="0"/>
                </a:cxn>
                <a:cxn ang="0">
                  <a:pos x="61" y="6"/>
                </a:cxn>
                <a:cxn ang="0">
                  <a:pos x="63" y="13"/>
                </a:cxn>
                <a:cxn ang="0">
                  <a:pos x="68" y="22"/>
                </a:cxn>
                <a:cxn ang="0">
                  <a:pos x="70" y="31"/>
                </a:cxn>
                <a:cxn ang="0">
                  <a:pos x="71" y="42"/>
                </a:cxn>
                <a:cxn ang="0">
                  <a:pos x="68" y="52"/>
                </a:cxn>
                <a:cxn ang="0">
                  <a:pos x="62" y="64"/>
                </a:cxn>
                <a:cxn ang="0">
                  <a:pos x="50" y="70"/>
                </a:cxn>
                <a:cxn ang="0">
                  <a:pos x="41" y="77"/>
                </a:cxn>
                <a:cxn ang="0">
                  <a:pos x="31" y="79"/>
                </a:cxn>
                <a:cxn ang="0">
                  <a:pos x="21" y="84"/>
                </a:cxn>
                <a:cxn ang="0">
                  <a:pos x="11" y="85"/>
                </a:cxn>
                <a:cxn ang="0">
                  <a:pos x="6" y="86"/>
                </a:cxn>
                <a:cxn ang="0">
                  <a:pos x="2" y="86"/>
                </a:cxn>
                <a:cxn ang="0">
                  <a:pos x="0" y="87"/>
                </a:cxn>
                <a:cxn ang="0">
                  <a:pos x="0" y="87"/>
                </a:cxn>
              </a:cxnLst>
              <a:rect l="0" t="0" r="r" b="b"/>
              <a:pathLst>
                <a:path w="124" h="121">
                  <a:moveTo>
                    <a:pt x="0" y="87"/>
                  </a:moveTo>
                  <a:lnTo>
                    <a:pt x="3" y="89"/>
                  </a:lnTo>
                  <a:lnTo>
                    <a:pt x="11" y="95"/>
                  </a:lnTo>
                  <a:lnTo>
                    <a:pt x="16" y="99"/>
                  </a:lnTo>
                  <a:lnTo>
                    <a:pt x="23" y="103"/>
                  </a:lnTo>
                  <a:lnTo>
                    <a:pt x="29" y="107"/>
                  </a:lnTo>
                  <a:lnTo>
                    <a:pt x="38" y="113"/>
                  </a:lnTo>
                  <a:lnTo>
                    <a:pt x="46" y="115"/>
                  </a:lnTo>
                  <a:lnTo>
                    <a:pt x="55" y="117"/>
                  </a:lnTo>
                  <a:lnTo>
                    <a:pt x="63" y="120"/>
                  </a:lnTo>
                  <a:lnTo>
                    <a:pt x="74" y="121"/>
                  </a:lnTo>
                  <a:lnTo>
                    <a:pt x="82" y="120"/>
                  </a:lnTo>
                  <a:lnTo>
                    <a:pt x="90" y="116"/>
                  </a:lnTo>
                  <a:lnTo>
                    <a:pt x="98" y="113"/>
                  </a:lnTo>
                  <a:lnTo>
                    <a:pt x="109" y="107"/>
                  </a:lnTo>
                  <a:lnTo>
                    <a:pt x="114" y="97"/>
                  </a:lnTo>
                  <a:lnTo>
                    <a:pt x="119" y="89"/>
                  </a:lnTo>
                  <a:lnTo>
                    <a:pt x="123" y="80"/>
                  </a:lnTo>
                  <a:lnTo>
                    <a:pt x="124" y="72"/>
                  </a:lnTo>
                  <a:lnTo>
                    <a:pt x="124" y="63"/>
                  </a:lnTo>
                  <a:lnTo>
                    <a:pt x="121" y="53"/>
                  </a:lnTo>
                  <a:lnTo>
                    <a:pt x="118" y="45"/>
                  </a:lnTo>
                  <a:lnTo>
                    <a:pt x="114" y="38"/>
                  </a:lnTo>
                  <a:lnTo>
                    <a:pt x="109" y="29"/>
                  </a:lnTo>
                  <a:lnTo>
                    <a:pt x="103" y="22"/>
                  </a:lnTo>
                  <a:lnTo>
                    <a:pt x="96" y="15"/>
                  </a:lnTo>
                  <a:lnTo>
                    <a:pt x="88" y="10"/>
                  </a:lnTo>
                  <a:lnTo>
                    <a:pt x="80" y="4"/>
                  </a:lnTo>
                  <a:lnTo>
                    <a:pt x="73" y="1"/>
                  </a:lnTo>
                  <a:lnTo>
                    <a:pt x="63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61" y="6"/>
                  </a:lnTo>
                  <a:lnTo>
                    <a:pt x="63" y="13"/>
                  </a:lnTo>
                  <a:lnTo>
                    <a:pt x="68" y="22"/>
                  </a:lnTo>
                  <a:lnTo>
                    <a:pt x="70" y="31"/>
                  </a:lnTo>
                  <a:lnTo>
                    <a:pt x="71" y="42"/>
                  </a:lnTo>
                  <a:lnTo>
                    <a:pt x="68" y="52"/>
                  </a:lnTo>
                  <a:lnTo>
                    <a:pt x="62" y="64"/>
                  </a:lnTo>
                  <a:lnTo>
                    <a:pt x="50" y="70"/>
                  </a:lnTo>
                  <a:lnTo>
                    <a:pt x="41" y="77"/>
                  </a:lnTo>
                  <a:lnTo>
                    <a:pt x="31" y="79"/>
                  </a:lnTo>
                  <a:lnTo>
                    <a:pt x="21" y="84"/>
                  </a:lnTo>
                  <a:lnTo>
                    <a:pt x="11" y="85"/>
                  </a:lnTo>
                  <a:lnTo>
                    <a:pt x="6" y="86"/>
                  </a:lnTo>
                  <a:lnTo>
                    <a:pt x="2" y="86"/>
                  </a:lnTo>
                  <a:lnTo>
                    <a:pt x="0" y="87"/>
                  </a:lnTo>
                  <a:lnTo>
                    <a:pt x="0" y="87"/>
                  </a:lnTo>
                  <a:close/>
                </a:path>
              </a:pathLst>
            </a:custGeom>
            <a:solidFill>
              <a:srgbClr val="FF99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7" name="Freeform 49"/>
            <p:cNvSpPr>
              <a:spLocks/>
            </p:cNvSpPr>
            <p:nvPr/>
          </p:nvSpPr>
          <p:spPr bwMode="auto">
            <a:xfrm>
              <a:off x="5162" y="3689"/>
              <a:ext cx="43" cy="123"/>
            </a:xfrm>
            <a:custGeom>
              <a:avLst/>
              <a:gdLst/>
              <a:ahLst/>
              <a:cxnLst>
                <a:cxn ang="0">
                  <a:pos x="0" y="10"/>
                </a:cxn>
                <a:cxn ang="0">
                  <a:pos x="0" y="11"/>
                </a:cxn>
                <a:cxn ang="0">
                  <a:pos x="0" y="14"/>
                </a:cxn>
                <a:cxn ang="0">
                  <a:pos x="2" y="20"/>
                </a:cxn>
                <a:cxn ang="0">
                  <a:pos x="6" y="29"/>
                </a:cxn>
                <a:cxn ang="0">
                  <a:pos x="9" y="39"/>
                </a:cxn>
                <a:cxn ang="0">
                  <a:pos x="13" y="51"/>
                </a:cxn>
                <a:cxn ang="0">
                  <a:pos x="16" y="65"/>
                </a:cxn>
                <a:cxn ang="0">
                  <a:pos x="22" y="83"/>
                </a:cxn>
                <a:cxn ang="0">
                  <a:pos x="25" y="99"/>
                </a:cxn>
                <a:cxn ang="0">
                  <a:pos x="29" y="118"/>
                </a:cxn>
                <a:cxn ang="0">
                  <a:pos x="34" y="138"/>
                </a:cxn>
                <a:cxn ang="0">
                  <a:pos x="39" y="158"/>
                </a:cxn>
                <a:cxn ang="0">
                  <a:pos x="41" y="178"/>
                </a:cxn>
                <a:cxn ang="0">
                  <a:pos x="44" y="200"/>
                </a:cxn>
                <a:cxn ang="0">
                  <a:pos x="45" y="221"/>
                </a:cxn>
                <a:cxn ang="0">
                  <a:pos x="48" y="243"/>
                </a:cxn>
                <a:cxn ang="0">
                  <a:pos x="51" y="245"/>
                </a:cxn>
                <a:cxn ang="0">
                  <a:pos x="57" y="246"/>
                </a:cxn>
                <a:cxn ang="0">
                  <a:pos x="63" y="247"/>
                </a:cxn>
                <a:cxn ang="0">
                  <a:pos x="69" y="243"/>
                </a:cxn>
                <a:cxn ang="0">
                  <a:pos x="76" y="239"/>
                </a:cxn>
                <a:cxn ang="0">
                  <a:pos x="77" y="234"/>
                </a:cxn>
                <a:cxn ang="0">
                  <a:pos x="80" y="229"/>
                </a:cxn>
                <a:cxn ang="0">
                  <a:pos x="83" y="222"/>
                </a:cxn>
                <a:cxn ang="0">
                  <a:pos x="85" y="216"/>
                </a:cxn>
                <a:cxn ang="0">
                  <a:pos x="85" y="205"/>
                </a:cxn>
                <a:cxn ang="0">
                  <a:pos x="85" y="193"/>
                </a:cxn>
                <a:cxn ang="0">
                  <a:pos x="85" y="181"/>
                </a:cxn>
                <a:cxn ang="0">
                  <a:pos x="85" y="169"/>
                </a:cxn>
                <a:cxn ang="0">
                  <a:pos x="83" y="154"/>
                </a:cxn>
                <a:cxn ang="0">
                  <a:pos x="82" y="141"/>
                </a:cxn>
                <a:cxn ang="0">
                  <a:pos x="79" y="127"/>
                </a:cxn>
                <a:cxn ang="0">
                  <a:pos x="78" y="114"/>
                </a:cxn>
                <a:cxn ang="0">
                  <a:pos x="76" y="99"/>
                </a:cxn>
                <a:cxn ang="0">
                  <a:pos x="72" y="85"/>
                </a:cxn>
                <a:cxn ang="0">
                  <a:pos x="69" y="71"/>
                </a:cxn>
                <a:cxn ang="0">
                  <a:pos x="66" y="60"/>
                </a:cxn>
                <a:cxn ang="0">
                  <a:pos x="63" y="47"/>
                </a:cxn>
                <a:cxn ang="0">
                  <a:pos x="59" y="37"/>
                </a:cxn>
                <a:cxn ang="0">
                  <a:pos x="55" y="28"/>
                </a:cxn>
                <a:cxn ang="0">
                  <a:pos x="51" y="22"/>
                </a:cxn>
                <a:cxn ang="0">
                  <a:pos x="47" y="14"/>
                </a:cxn>
                <a:cxn ang="0">
                  <a:pos x="42" y="10"/>
                </a:cxn>
                <a:cxn ang="0">
                  <a:pos x="37" y="5"/>
                </a:cxn>
                <a:cxn ang="0">
                  <a:pos x="33" y="3"/>
                </a:cxn>
                <a:cxn ang="0">
                  <a:pos x="25" y="0"/>
                </a:cxn>
                <a:cxn ang="0">
                  <a:pos x="16" y="0"/>
                </a:cxn>
                <a:cxn ang="0">
                  <a:pos x="9" y="3"/>
                </a:cxn>
                <a:cxn ang="0">
                  <a:pos x="4" y="5"/>
                </a:cxn>
                <a:cxn ang="0">
                  <a:pos x="0" y="7"/>
                </a:cxn>
                <a:cxn ang="0">
                  <a:pos x="0" y="10"/>
                </a:cxn>
                <a:cxn ang="0">
                  <a:pos x="0" y="10"/>
                </a:cxn>
              </a:cxnLst>
              <a:rect l="0" t="0" r="r" b="b"/>
              <a:pathLst>
                <a:path w="85" h="247">
                  <a:moveTo>
                    <a:pt x="0" y="10"/>
                  </a:moveTo>
                  <a:lnTo>
                    <a:pt x="0" y="11"/>
                  </a:lnTo>
                  <a:lnTo>
                    <a:pt x="0" y="14"/>
                  </a:lnTo>
                  <a:lnTo>
                    <a:pt x="2" y="20"/>
                  </a:lnTo>
                  <a:lnTo>
                    <a:pt x="6" y="29"/>
                  </a:lnTo>
                  <a:lnTo>
                    <a:pt x="9" y="39"/>
                  </a:lnTo>
                  <a:lnTo>
                    <a:pt x="13" y="51"/>
                  </a:lnTo>
                  <a:lnTo>
                    <a:pt x="16" y="65"/>
                  </a:lnTo>
                  <a:lnTo>
                    <a:pt x="22" y="83"/>
                  </a:lnTo>
                  <a:lnTo>
                    <a:pt x="25" y="99"/>
                  </a:lnTo>
                  <a:lnTo>
                    <a:pt x="29" y="118"/>
                  </a:lnTo>
                  <a:lnTo>
                    <a:pt x="34" y="138"/>
                  </a:lnTo>
                  <a:lnTo>
                    <a:pt x="39" y="158"/>
                  </a:lnTo>
                  <a:lnTo>
                    <a:pt x="41" y="178"/>
                  </a:lnTo>
                  <a:lnTo>
                    <a:pt x="44" y="200"/>
                  </a:lnTo>
                  <a:lnTo>
                    <a:pt x="45" y="221"/>
                  </a:lnTo>
                  <a:lnTo>
                    <a:pt x="48" y="243"/>
                  </a:lnTo>
                  <a:lnTo>
                    <a:pt x="51" y="245"/>
                  </a:lnTo>
                  <a:lnTo>
                    <a:pt x="57" y="246"/>
                  </a:lnTo>
                  <a:lnTo>
                    <a:pt x="63" y="247"/>
                  </a:lnTo>
                  <a:lnTo>
                    <a:pt x="69" y="243"/>
                  </a:lnTo>
                  <a:lnTo>
                    <a:pt x="76" y="239"/>
                  </a:lnTo>
                  <a:lnTo>
                    <a:pt x="77" y="234"/>
                  </a:lnTo>
                  <a:lnTo>
                    <a:pt x="80" y="229"/>
                  </a:lnTo>
                  <a:lnTo>
                    <a:pt x="83" y="222"/>
                  </a:lnTo>
                  <a:lnTo>
                    <a:pt x="85" y="216"/>
                  </a:lnTo>
                  <a:lnTo>
                    <a:pt x="85" y="205"/>
                  </a:lnTo>
                  <a:lnTo>
                    <a:pt x="85" y="193"/>
                  </a:lnTo>
                  <a:lnTo>
                    <a:pt x="85" y="181"/>
                  </a:lnTo>
                  <a:lnTo>
                    <a:pt x="85" y="169"/>
                  </a:lnTo>
                  <a:lnTo>
                    <a:pt x="83" y="154"/>
                  </a:lnTo>
                  <a:lnTo>
                    <a:pt x="82" y="141"/>
                  </a:lnTo>
                  <a:lnTo>
                    <a:pt x="79" y="127"/>
                  </a:lnTo>
                  <a:lnTo>
                    <a:pt x="78" y="114"/>
                  </a:lnTo>
                  <a:lnTo>
                    <a:pt x="76" y="99"/>
                  </a:lnTo>
                  <a:lnTo>
                    <a:pt x="72" y="85"/>
                  </a:lnTo>
                  <a:lnTo>
                    <a:pt x="69" y="71"/>
                  </a:lnTo>
                  <a:lnTo>
                    <a:pt x="66" y="60"/>
                  </a:lnTo>
                  <a:lnTo>
                    <a:pt x="63" y="47"/>
                  </a:lnTo>
                  <a:lnTo>
                    <a:pt x="59" y="37"/>
                  </a:lnTo>
                  <a:lnTo>
                    <a:pt x="55" y="28"/>
                  </a:lnTo>
                  <a:lnTo>
                    <a:pt x="51" y="22"/>
                  </a:lnTo>
                  <a:lnTo>
                    <a:pt x="47" y="14"/>
                  </a:lnTo>
                  <a:lnTo>
                    <a:pt x="42" y="10"/>
                  </a:lnTo>
                  <a:lnTo>
                    <a:pt x="37" y="5"/>
                  </a:lnTo>
                  <a:lnTo>
                    <a:pt x="33" y="3"/>
                  </a:lnTo>
                  <a:lnTo>
                    <a:pt x="25" y="0"/>
                  </a:lnTo>
                  <a:lnTo>
                    <a:pt x="16" y="0"/>
                  </a:lnTo>
                  <a:lnTo>
                    <a:pt x="9" y="3"/>
                  </a:lnTo>
                  <a:lnTo>
                    <a:pt x="4" y="5"/>
                  </a:lnTo>
                  <a:lnTo>
                    <a:pt x="0" y="7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8" name="Freeform 50"/>
            <p:cNvSpPr>
              <a:spLocks/>
            </p:cNvSpPr>
            <p:nvPr/>
          </p:nvSpPr>
          <p:spPr bwMode="auto">
            <a:xfrm>
              <a:off x="4290" y="3419"/>
              <a:ext cx="155" cy="68"/>
            </a:xfrm>
            <a:custGeom>
              <a:avLst/>
              <a:gdLst/>
              <a:ahLst/>
              <a:cxnLst>
                <a:cxn ang="0">
                  <a:pos x="13" y="137"/>
                </a:cxn>
                <a:cxn ang="0">
                  <a:pos x="13" y="134"/>
                </a:cxn>
                <a:cxn ang="0">
                  <a:pos x="17" y="128"/>
                </a:cxn>
                <a:cxn ang="0">
                  <a:pos x="24" y="120"/>
                </a:cxn>
                <a:cxn ang="0">
                  <a:pos x="34" y="111"/>
                </a:cxn>
                <a:cxn ang="0">
                  <a:pos x="44" y="99"/>
                </a:cxn>
                <a:cxn ang="0">
                  <a:pos x="58" y="87"/>
                </a:cxn>
                <a:cxn ang="0">
                  <a:pos x="74" y="76"/>
                </a:cxn>
                <a:cxn ang="0">
                  <a:pos x="93" y="64"/>
                </a:cxn>
                <a:cxn ang="0">
                  <a:pos x="113" y="54"/>
                </a:cxn>
                <a:cxn ang="0">
                  <a:pos x="135" y="47"/>
                </a:cxn>
                <a:cxn ang="0">
                  <a:pos x="159" y="42"/>
                </a:cxn>
                <a:cxn ang="0">
                  <a:pos x="186" y="42"/>
                </a:cxn>
                <a:cxn ang="0">
                  <a:pos x="214" y="46"/>
                </a:cxn>
                <a:cxn ang="0">
                  <a:pos x="244" y="55"/>
                </a:cxn>
                <a:cxn ang="0">
                  <a:pos x="277" y="69"/>
                </a:cxn>
                <a:cxn ang="0">
                  <a:pos x="311" y="91"/>
                </a:cxn>
                <a:cxn ang="0">
                  <a:pos x="310" y="90"/>
                </a:cxn>
                <a:cxn ang="0">
                  <a:pos x="310" y="87"/>
                </a:cxn>
                <a:cxn ang="0">
                  <a:pos x="308" y="83"/>
                </a:cxn>
                <a:cxn ang="0">
                  <a:pos x="307" y="78"/>
                </a:cxn>
                <a:cxn ang="0">
                  <a:pos x="304" y="70"/>
                </a:cxn>
                <a:cxn ang="0">
                  <a:pos x="301" y="63"/>
                </a:cxn>
                <a:cxn ang="0">
                  <a:pos x="297" y="55"/>
                </a:cxn>
                <a:cxn ang="0">
                  <a:pos x="291" y="48"/>
                </a:cxn>
                <a:cxn ang="0">
                  <a:pos x="283" y="39"/>
                </a:cxn>
                <a:cxn ang="0">
                  <a:pos x="273" y="30"/>
                </a:cxn>
                <a:cxn ang="0">
                  <a:pos x="261" y="23"/>
                </a:cxn>
                <a:cxn ang="0">
                  <a:pos x="248" y="16"/>
                </a:cxn>
                <a:cxn ang="0">
                  <a:pos x="230" y="11"/>
                </a:cxn>
                <a:cxn ang="0">
                  <a:pos x="212" y="6"/>
                </a:cxn>
                <a:cxn ang="0">
                  <a:pos x="190" y="2"/>
                </a:cxn>
                <a:cxn ang="0">
                  <a:pos x="165" y="1"/>
                </a:cxn>
                <a:cxn ang="0">
                  <a:pos x="138" y="0"/>
                </a:cxn>
                <a:cxn ang="0">
                  <a:pos x="116" y="2"/>
                </a:cxn>
                <a:cxn ang="0">
                  <a:pos x="95" y="6"/>
                </a:cxn>
                <a:cxn ang="0">
                  <a:pos x="78" y="12"/>
                </a:cxn>
                <a:cxn ang="0">
                  <a:pos x="62" y="15"/>
                </a:cxn>
                <a:cxn ang="0">
                  <a:pos x="49" y="22"/>
                </a:cxn>
                <a:cxn ang="0">
                  <a:pos x="37" y="28"/>
                </a:cxn>
                <a:cxn ang="0">
                  <a:pos x="28" y="37"/>
                </a:cxn>
                <a:cxn ang="0">
                  <a:pos x="20" y="43"/>
                </a:cxn>
                <a:cxn ang="0">
                  <a:pos x="13" y="51"/>
                </a:cxn>
                <a:cxn ang="0">
                  <a:pos x="8" y="60"/>
                </a:cxn>
                <a:cxn ang="0">
                  <a:pos x="5" y="68"/>
                </a:cxn>
                <a:cxn ang="0">
                  <a:pos x="1" y="76"/>
                </a:cxn>
                <a:cxn ang="0">
                  <a:pos x="0" y="83"/>
                </a:cxn>
                <a:cxn ang="0">
                  <a:pos x="0" y="90"/>
                </a:cxn>
                <a:cxn ang="0">
                  <a:pos x="0" y="96"/>
                </a:cxn>
                <a:cxn ang="0">
                  <a:pos x="0" y="104"/>
                </a:cxn>
                <a:cxn ang="0">
                  <a:pos x="0" y="113"/>
                </a:cxn>
                <a:cxn ang="0">
                  <a:pos x="2" y="119"/>
                </a:cxn>
                <a:cxn ang="0">
                  <a:pos x="6" y="127"/>
                </a:cxn>
                <a:cxn ang="0">
                  <a:pos x="10" y="134"/>
                </a:cxn>
                <a:cxn ang="0">
                  <a:pos x="13" y="137"/>
                </a:cxn>
                <a:cxn ang="0">
                  <a:pos x="13" y="137"/>
                </a:cxn>
              </a:cxnLst>
              <a:rect l="0" t="0" r="r" b="b"/>
              <a:pathLst>
                <a:path w="311" h="137">
                  <a:moveTo>
                    <a:pt x="13" y="137"/>
                  </a:moveTo>
                  <a:lnTo>
                    <a:pt x="13" y="134"/>
                  </a:lnTo>
                  <a:lnTo>
                    <a:pt x="17" y="128"/>
                  </a:lnTo>
                  <a:lnTo>
                    <a:pt x="24" y="120"/>
                  </a:lnTo>
                  <a:lnTo>
                    <a:pt x="34" y="111"/>
                  </a:lnTo>
                  <a:lnTo>
                    <a:pt x="44" y="99"/>
                  </a:lnTo>
                  <a:lnTo>
                    <a:pt x="58" y="87"/>
                  </a:lnTo>
                  <a:lnTo>
                    <a:pt x="74" y="76"/>
                  </a:lnTo>
                  <a:lnTo>
                    <a:pt x="93" y="64"/>
                  </a:lnTo>
                  <a:lnTo>
                    <a:pt x="113" y="54"/>
                  </a:lnTo>
                  <a:lnTo>
                    <a:pt x="135" y="47"/>
                  </a:lnTo>
                  <a:lnTo>
                    <a:pt x="159" y="42"/>
                  </a:lnTo>
                  <a:lnTo>
                    <a:pt x="186" y="42"/>
                  </a:lnTo>
                  <a:lnTo>
                    <a:pt x="214" y="46"/>
                  </a:lnTo>
                  <a:lnTo>
                    <a:pt x="244" y="55"/>
                  </a:lnTo>
                  <a:lnTo>
                    <a:pt x="277" y="69"/>
                  </a:lnTo>
                  <a:lnTo>
                    <a:pt x="311" y="91"/>
                  </a:lnTo>
                  <a:lnTo>
                    <a:pt x="310" y="90"/>
                  </a:lnTo>
                  <a:lnTo>
                    <a:pt x="310" y="87"/>
                  </a:lnTo>
                  <a:lnTo>
                    <a:pt x="308" y="83"/>
                  </a:lnTo>
                  <a:lnTo>
                    <a:pt x="307" y="78"/>
                  </a:lnTo>
                  <a:lnTo>
                    <a:pt x="304" y="70"/>
                  </a:lnTo>
                  <a:lnTo>
                    <a:pt x="301" y="63"/>
                  </a:lnTo>
                  <a:lnTo>
                    <a:pt x="297" y="55"/>
                  </a:lnTo>
                  <a:lnTo>
                    <a:pt x="291" y="48"/>
                  </a:lnTo>
                  <a:lnTo>
                    <a:pt x="283" y="39"/>
                  </a:lnTo>
                  <a:lnTo>
                    <a:pt x="273" y="30"/>
                  </a:lnTo>
                  <a:lnTo>
                    <a:pt x="261" y="23"/>
                  </a:lnTo>
                  <a:lnTo>
                    <a:pt x="248" y="16"/>
                  </a:lnTo>
                  <a:lnTo>
                    <a:pt x="230" y="11"/>
                  </a:lnTo>
                  <a:lnTo>
                    <a:pt x="212" y="6"/>
                  </a:lnTo>
                  <a:lnTo>
                    <a:pt x="190" y="2"/>
                  </a:lnTo>
                  <a:lnTo>
                    <a:pt x="165" y="1"/>
                  </a:lnTo>
                  <a:lnTo>
                    <a:pt x="138" y="0"/>
                  </a:lnTo>
                  <a:lnTo>
                    <a:pt x="116" y="2"/>
                  </a:lnTo>
                  <a:lnTo>
                    <a:pt x="95" y="6"/>
                  </a:lnTo>
                  <a:lnTo>
                    <a:pt x="78" y="12"/>
                  </a:lnTo>
                  <a:lnTo>
                    <a:pt x="62" y="15"/>
                  </a:lnTo>
                  <a:lnTo>
                    <a:pt x="49" y="22"/>
                  </a:lnTo>
                  <a:lnTo>
                    <a:pt x="37" y="28"/>
                  </a:lnTo>
                  <a:lnTo>
                    <a:pt x="28" y="37"/>
                  </a:lnTo>
                  <a:lnTo>
                    <a:pt x="20" y="43"/>
                  </a:lnTo>
                  <a:lnTo>
                    <a:pt x="13" y="51"/>
                  </a:lnTo>
                  <a:lnTo>
                    <a:pt x="8" y="60"/>
                  </a:lnTo>
                  <a:lnTo>
                    <a:pt x="5" y="68"/>
                  </a:lnTo>
                  <a:lnTo>
                    <a:pt x="1" y="76"/>
                  </a:lnTo>
                  <a:lnTo>
                    <a:pt x="0" y="83"/>
                  </a:lnTo>
                  <a:lnTo>
                    <a:pt x="0" y="90"/>
                  </a:lnTo>
                  <a:lnTo>
                    <a:pt x="0" y="96"/>
                  </a:lnTo>
                  <a:lnTo>
                    <a:pt x="0" y="104"/>
                  </a:lnTo>
                  <a:lnTo>
                    <a:pt x="0" y="113"/>
                  </a:lnTo>
                  <a:lnTo>
                    <a:pt x="2" y="119"/>
                  </a:lnTo>
                  <a:lnTo>
                    <a:pt x="6" y="127"/>
                  </a:lnTo>
                  <a:lnTo>
                    <a:pt x="10" y="134"/>
                  </a:lnTo>
                  <a:lnTo>
                    <a:pt x="13" y="137"/>
                  </a:lnTo>
                  <a:lnTo>
                    <a:pt x="13" y="137"/>
                  </a:lnTo>
                  <a:close/>
                </a:path>
              </a:pathLst>
            </a:custGeom>
            <a:solidFill>
              <a:srgbClr val="B3B3B3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9" name="Freeform 51"/>
            <p:cNvSpPr>
              <a:spLocks/>
            </p:cNvSpPr>
            <p:nvPr/>
          </p:nvSpPr>
          <p:spPr bwMode="auto">
            <a:xfrm>
              <a:off x="4295" y="3495"/>
              <a:ext cx="153" cy="73"/>
            </a:xfrm>
            <a:custGeom>
              <a:avLst/>
              <a:gdLst/>
              <a:ahLst/>
              <a:cxnLst>
                <a:cxn ang="0">
                  <a:pos x="3" y="91"/>
                </a:cxn>
                <a:cxn ang="0">
                  <a:pos x="6" y="81"/>
                </a:cxn>
                <a:cxn ang="0">
                  <a:pos x="17" y="68"/>
                </a:cxn>
                <a:cxn ang="0">
                  <a:pos x="33" y="52"/>
                </a:cxn>
                <a:cxn ang="0">
                  <a:pos x="54" y="35"/>
                </a:cxn>
                <a:cxn ang="0">
                  <a:pos x="78" y="18"/>
                </a:cxn>
                <a:cxn ang="0">
                  <a:pos x="111" y="6"/>
                </a:cxn>
                <a:cxn ang="0">
                  <a:pos x="146" y="0"/>
                </a:cxn>
                <a:cxn ang="0">
                  <a:pos x="184" y="1"/>
                </a:cxn>
                <a:cxn ang="0">
                  <a:pos x="217" y="9"/>
                </a:cxn>
                <a:cxn ang="0">
                  <a:pos x="245" y="21"/>
                </a:cxn>
                <a:cxn ang="0">
                  <a:pos x="267" y="35"/>
                </a:cxn>
                <a:cxn ang="0">
                  <a:pos x="283" y="51"/>
                </a:cxn>
                <a:cxn ang="0">
                  <a:pos x="295" y="65"/>
                </a:cxn>
                <a:cxn ang="0">
                  <a:pos x="303" y="80"/>
                </a:cxn>
                <a:cxn ang="0">
                  <a:pos x="306" y="92"/>
                </a:cxn>
                <a:cxn ang="0">
                  <a:pos x="306" y="95"/>
                </a:cxn>
                <a:cxn ang="0">
                  <a:pos x="295" y="89"/>
                </a:cxn>
                <a:cxn ang="0">
                  <a:pos x="277" y="80"/>
                </a:cxn>
                <a:cxn ang="0">
                  <a:pos x="252" y="68"/>
                </a:cxn>
                <a:cxn ang="0">
                  <a:pos x="223" y="58"/>
                </a:cxn>
                <a:cxn ang="0">
                  <a:pos x="191" y="51"/>
                </a:cxn>
                <a:cxn ang="0">
                  <a:pos x="159" y="49"/>
                </a:cxn>
                <a:cxn ang="0">
                  <a:pos x="127" y="52"/>
                </a:cxn>
                <a:cxn ang="0">
                  <a:pos x="99" y="66"/>
                </a:cxn>
                <a:cxn ang="0">
                  <a:pos x="76" y="81"/>
                </a:cxn>
                <a:cxn ang="0">
                  <a:pos x="56" y="98"/>
                </a:cxn>
                <a:cxn ang="0">
                  <a:pos x="43" y="113"/>
                </a:cxn>
                <a:cxn ang="0">
                  <a:pos x="33" y="125"/>
                </a:cxn>
                <a:cxn ang="0">
                  <a:pos x="26" y="136"/>
                </a:cxn>
                <a:cxn ang="0">
                  <a:pos x="15" y="145"/>
                </a:cxn>
                <a:cxn ang="0">
                  <a:pos x="4" y="141"/>
                </a:cxn>
                <a:cxn ang="0">
                  <a:pos x="0" y="124"/>
                </a:cxn>
                <a:cxn ang="0">
                  <a:pos x="0" y="106"/>
                </a:cxn>
                <a:cxn ang="0">
                  <a:pos x="1" y="93"/>
                </a:cxn>
                <a:cxn ang="0">
                  <a:pos x="3" y="92"/>
                </a:cxn>
              </a:cxnLst>
              <a:rect l="0" t="0" r="r" b="b"/>
              <a:pathLst>
                <a:path w="307" h="145">
                  <a:moveTo>
                    <a:pt x="3" y="92"/>
                  </a:moveTo>
                  <a:lnTo>
                    <a:pt x="3" y="91"/>
                  </a:lnTo>
                  <a:lnTo>
                    <a:pt x="4" y="87"/>
                  </a:lnTo>
                  <a:lnTo>
                    <a:pt x="6" y="81"/>
                  </a:lnTo>
                  <a:lnTo>
                    <a:pt x="12" y="77"/>
                  </a:lnTo>
                  <a:lnTo>
                    <a:pt x="17" y="68"/>
                  </a:lnTo>
                  <a:lnTo>
                    <a:pt x="25" y="61"/>
                  </a:lnTo>
                  <a:lnTo>
                    <a:pt x="33" y="52"/>
                  </a:lnTo>
                  <a:lnTo>
                    <a:pt x="43" y="44"/>
                  </a:lnTo>
                  <a:lnTo>
                    <a:pt x="54" y="35"/>
                  </a:lnTo>
                  <a:lnTo>
                    <a:pt x="67" y="27"/>
                  </a:lnTo>
                  <a:lnTo>
                    <a:pt x="78" y="18"/>
                  </a:lnTo>
                  <a:lnTo>
                    <a:pt x="95" y="13"/>
                  </a:lnTo>
                  <a:lnTo>
                    <a:pt x="111" y="6"/>
                  </a:lnTo>
                  <a:lnTo>
                    <a:pt x="128" y="2"/>
                  </a:lnTo>
                  <a:lnTo>
                    <a:pt x="146" y="0"/>
                  </a:lnTo>
                  <a:lnTo>
                    <a:pt x="167" y="0"/>
                  </a:lnTo>
                  <a:lnTo>
                    <a:pt x="184" y="1"/>
                  </a:lnTo>
                  <a:lnTo>
                    <a:pt x="203" y="4"/>
                  </a:lnTo>
                  <a:lnTo>
                    <a:pt x="217" y="9"/>
                  </a:lnTo>
                  <a:lnTo>
                    <a:pt x="232" y="15"/>
                  </a:lnTo>
                  <a:lnTo>
                    <a:pt x="245" y="21"/>
                  </a:lnTo>
                  <a:lnTo>
                    <a:pt x="256" y="27"/>
                  </a:lnTo>
                  <a:lnTo>
                    <a:pt x="267" y="35"/>
                  </a:lnTo>
                  <a:lnTo>
                    <a:pt x="277" y="43"/>
                  </a:lnTo>
                  <a:lnTo>
                    <a:pt x="283" y="51"/>
                  </a:lnTo>
                  <a:lnTo>
                    <a:pt x="290" y="58"/>
                  </a:lnTo>
                  <a:lnTo>
                    <a:pt x="295" y="65"/>
                  </a:lnTo>
                  <a:lnTo>
                    <a:pt x="301" y="74"/>
                  </a:lnTo>
                  <a:lnTo>
                    <a:pt x="303" y="80"/>
                  </a:lnTo>
                  <a:lnTo>
                    <a:pt x="306" y="87"/>
                  </a:lnTo>
                  <a:lnTo>
                    <a:pt x="306" y="92"/>
                  </a:lnTo>
                  <a:lnTo>
                    <a:pt x="307" y="98"/>
                  </a:lnTo>
                  <a:lnTo>
                    <a:pt x="306" y="95"/>
                  </a:lnTo>
                  <a:lnTo>
                    <a:pt x="303" y="93"/>
                  </a:lnTo>
                  <a:lnTo>
                    <a:pt x="295" y="89"/>
                  </a:lnTo>
                  <a:lnTo>
                    <a:pt x="288" y="86"/>
                  </a:lnTo>
                  <a:lnTo>
                    <a:pt x="277" y="80"/>
                  </a:lnTo>
                  <a:lnTo>
                    <a:pt x="266" y="75"/>
                  </a:lnTo>
                  <a:lnTo>
                    <a:pt x="252" y="68"/>
                  </a:lnTo>
                  <a:lnTo>
                    <a:pt x="239" y="65"/>
                  </a:lnTo>
                  <a:lnTo>
                    <a:pt x="223" y="58"/>
                  </a:lnTo>
                  <a:lnTo>
                    <a:pt x="206" y="54"/>
                  </a:lnTo>
                  <a:lnTo>
                    <a:pt x="191" y="51"/>
                  </a:lnTo>
                  <a:lnTo>
                    <a:pt x="175" y="50"/>
                  </a:lnTo>
                  <a:lnTo>
                    <a:pt x="159" y="49"/>
                  </a:lnTo>
                  <a:lnTo>
                    <a:pt x="142" y="50"/>
                  </a:lnTo>
                  <a:lnTo>
                    <a:pt x="127" y="52"/>
                  </a:lnTo>
                  <a:lnTo>
                    <a:pt x="113" y="60"/>
                  </a:lnTo>
                  <a:lnTo>
                    <a:pt x="99" y="66"/>
                  </a:lnTo>
                  <a:lnTo>
                    <a:pt x="86" y="74"/>
                  </a:lnTo>
                  <a:lnTo>
                    <a:pt x="76" y="81"/>
                  </a:lnTo>
                  <a:lnTo>
                    <a:pt x="67" y="91"/>
                  </a:lnTo>
                  <a:lnTo>
                    <a:pt x="56" y="98"/>
                  </a:lnTo>
                  <a:lnTo>
                    <a:pt x="50" y="105"/>
                  </a:lnTo>
                  <a:lnTo>
                    <a:pt x="43" y="113"/>
                  </a:lnTo>
                  <a:lnTo>
                    <a:pt x="40" y="120"/>
                  </a:lnTo>
                  <a:lnTo>
                    <a:pt x="33" y="125"/>
                  </a:lnTo>
                  <a:lnTo>
                    <a:pt x="28" y="131"/>
                  </a:lnTo>
                  <a:lnTo>
                    <a:pt x="26" y="136"/>
                  </a:lnTo>
                  <a:lnTo>
                    <a:pt x="22" y="141"/>
                  </a:lnTo>
                  <a:lnTo>
                    <a:pt x="15" y="145"/>
                  </a:lnTo>
                  <a:lnTo>
                    <a:pt x="11" y="145"/>
                  </a:lnTo>
                  <a:lnTo>
                    <a:pt x="4" y="141"/>
                  </a:lnTo>
                  <a:lnTo>
                    <a:pt x="3" y="132"/>
                  </a:lnTo>
                  <a:lnTo>
                    <a:pt x="0" y="124"/>
                  </a:lnTo>
                  <a:lnTo>
                    <a:pt x="0" y="115"/>
                  </a:lnTo>
                  <a:lnTo>
                    <a:pt x="0" y="106"/>
                  </a:lnTo>
                  <a:lnTo>
                    <a:pt x="1" y="99"/>
                  </a:lnTo>
                  <a:lnTo>
                    <a:pt x="1" y="93"/>
                  </a:lnTo>
                  <a:lnTo>
                    <a:pt x="3" y="92"/>
                  </a:lnTo>
                  <a:lnTo>
                    <a:pt x="3" y="92"/>
                  </a:lnTo>
                  <a:close/>
                </a:path>
              </a:pathLst>
            </a:custGeom>
            <a:solidFill>
              <a:srgbClr val="B3B3B3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0" name="Freeform 52"/>
            <p:cNvSpPr>
              <a:spLocks/>
            </p:cNvSpPr>
            <p:nvPr/>
          </p:nvSpPr>
          <p:spPr bwMode="auto">
            <a:xfrm>
              <a:off x="4297" y="3567"/>
              <a:ext cx="154" cy="62"/>
            </a:xfrm>
            <a:custGeom>
              <a:avLst/>
              <a:gdLst/>
              <a:ahLst/>
              <a:cxnLst>
                <a:cxn ang="0">
                  <a:pos x="12" y="79"/>
                </a:cxn>
                <a:cxn ang="0">
                  <a:pos x="13" y="77"/>
                </a:cxn>
                <a:cxn ang="0">
                  <a:pos x="20" y="72"/>
                </a:cxn>
                <a:cxn ang="0">
                  <a:pos x="29" y="63"/>
                </a:cxn>
                <a:cxn ang="0">
                  <a:pos x="42" y="55"/>
                </a:cxn>
                <a:cxn ang="0">
                  <a:pos x="56" y="44"/>
                </a:cxn>
                <a:cxn ang="0">
                  <a:pos x="73" y="34"/>
                </a:cxn>
                <a:cxn ang="0">
                  <a:pos x="94" y="24"/>
                </a:cxn>
                <a:cxn ang="0">
                  <a:pos x="116" y="15"/>
                </a:cxn>
                <a:cxn ang="0">
                  <a:pos x="138" y="7"/>
                </a:cxn>
                <a:cxn ang="0">
                  <a:pos x="162" y="2"/>
                </a:cxn>
                <a:cxn ang="0">
                  <a:pos x="187" y="0"/>
                </a:cxn>
                <a:cxn ang="0">
                  <a:pos x="212" y="3"/>
                </a:cxn>
                <a:cxn ang="0">
                  <a:pos x="237" y="10"/>
                </a:cxn>
                <a:cxn ang="0">
                  <a:pos x="262" y="24"/>
                </a:cxn>
                <a:cxn ang="0">
                  <a:pos x="284" y="43"/>
                </a:cxn>
                <a:cxn ang="0">
                  <a:pos x="307" y="70"/>
                </a:cxn>
                <a:cxn ang="0">
                  <a:pos x="305" y="69"/>
                </a:cxn>
                <a:cxn ang="0">
                  <a:pos x="301" y="66"/>
                </a:cxn>
                <a:cxn ang="0">
                  <a:pos x="297" y="63"/>
                </a:cxn>
                <a:cxn ang="0">
                  <a:pos x="290" y="60"/>
                </a:cxn>
                <a:cxn ang="0">
                  <a:pos x="280" y="56"/>
                </a:cxn>
                <a:cxn ang="0">
                  <a:pos x="272" y="51"/>
                </a:cxn>
                <a:cxn ang="0">
                  <a:pos x="259" y="49"/>
                </a:cxn>
                <a:cxn ang="0">
                  <a:pos x="248" y="45"/>
                </a:cxn>
                <a:cxn ang="0">
                  <a:pos x="233" y="42"/>
                </a:cxn>
                <a:cxn ang="0">
                  <a:pos x="218" y="40"/>
                </a:cxn>
                <a:cxn ang="0">
                  <a:pos x="201" y="38"/>
                </a:cxn>
                <a:cxn ang="0">
                  <a:pos x="186" y="40"/>
                </a:cxn>
                <a:cxn ang="0">
                  <a:pos x="168" y="42"/>
                </a:cxn>
                <a:cxn ang="0">
                  <a:pos x="149" y="46"/>
                </a:cxn>
                <a:cxn ang="0">
                  <a:pos x="131" y="52"/>
                </a:cxn>
                <a:cxn ang="0">
                  <a:pos x="114" y="63"/>
                </a:cxn>
                <a:cxn ang="0">
                  <a:pos x="108" y="65"/>
                </a:cxn>
                <a:cxn ang="0">
                  <a:pos x="102" y="69"/>
                </a:cxn>
                <a:cxn ang="0">
                  <a:pos x="97" y="73"/>
                </a:cxn>
                <a:cxn ang="0">
                  <a:pos x="91" y="78"/>
                </a:cxn>
                <a:cxn ang="0">
                  <a:pos x="79" y="88"/>
                </a:cxn>
                <a:cxn ang="0">
                  <a:pos x="69" y="99"/>
                </a:cxn>
                <a:cxn ang="0">
                  <a:pos x="57" y="107"/>
                </a:cxn>
                <a:cxn ang="0">
                  <a:pos x="48" y="115"/>
                </a:cxn>
                <a:cxn ang="0">
                  <a:pos x="37" y="121"/>
                </a:cxn>
                <a:cxn ang="0">
                  <a:pos x="31" y="123"/>
                </a:cxn>
                <a:cxn ang="0">
                  <a:pos x="22" y="121"/>
                </a:cxn>
                <a:cxn ang="0">
                  <a:pos x="14" y="119"/>
                </a:cxn>
                <a:cxn ang="0">
                  <a:pos x="7" y="114"/>
                </a:cxn>
                <a:cxn ang="0">
                  <a:pos x="3" y="109"/>
                </a:cxn>
                <a:cxn ang="0">
                  <a:pos x="0" y="101"/>
                </a:cxn>
                <a:cxn ang="0">
                  <a:pos x="0" y="95"/>
                </a:cxn>
                <a:cxn ang="0">
                  <a:pos x="3" y="87"/>
                </a:cxn>
                <a:cxn ang="0">
                  <a:pos x="12" y="79"/>
                </a:cxn>
                <a:cxn ang="0">
                  <a:pos x="12" y="79"/>
                </a:cxn>
              </a:cxnLst>
              <a:rect l="0" t="0" r="r" b="b"/>
              <a:pathLst>
                <a:path w="307" h="123">
                  <a:moveTo>
                    <a:pt x="12" y="79"/>
                  </a:moveTo>
                  <a:lnTo>
                    <a:pt x="13" y="77"/>
                  </a:lnTo>
                  <a:lnTo>
                    <a:pt x="20" y="72"/>
                  </a:lnTo>
                  <a:lnTo>
                    <a:pt x="29" y="63"/>
                  </a:lnTo>
                  <a:lnTo>
                    <a:pt x="42" y="55"/>
                  </a:lnTo>
                  <a:lnTo>
                    <a:pt x="56" y="44"/>
                  </a:lnTo>
                  <a:lnTo>
                    <a:pt x="73" y="34"/>
                  </a:lnTo>
                  <a:lnTo>
                    <a:pt x="94" y="24"/>
                  </a:lnTo>
                  <a:lnTo>
                    <a:pt x="116" y="15"/>
                  </a:lnTo>
                  <a:lnTo>
                    <a:pt x="138" y="7"/>
                  </a:lnTo>
                  <a:lnTo>
                    <a:pt x="162" y="2"/>
                  </a:lnTo>
                  <a:lnTo>
                    <a:pt x="187" y="0"/>
                  </a:lnTo>
                  <a:lnTo>
                    <a:pt x="212" y="3"/>
                  </a:lnTo>
                  <a:lnTo>
                    <a:pt x="237" y="10"/>
                  </a:lnTo>
                  <a:lnTo>
                    <a:pt x="262" y="24"/>
                  </a:lnTo>
                  <a:lnTo>
                    <a:pt x="284" y="43"/>
                  </a:lnTo>
                  <a:lnTo>
                    <a:pt x="307" y="70"/>
                  </a:lnTo>
                  <a:lnTo>
                    <a:pt x="305" y="69"/>
                  </a:lnTo>
                  <a:lnTo>
                    <a:pt x="301" y="66"/>
                  </a:lnTo>
                  <a:lnTo>
                    <a:pt x="297" y="63"/>
                  </a:lnTo>
                  <a:lnTo>
                    <a:pt x="290" y="60"/>
                  </a:lnTo>
                  <a:lnTo>
                    <a:pt x="280" y="56"/>
                  </a:lnTo>
                  <a:lnTo>
                    <a:pt x="272" y="51"/>
                  </a:lnTo>
                  <a:lnTo>
                    <a:pt x="259" y="49"/>
                  </a:lnTo>
                  <a:lnTo>
                    <a:pt x="248" y="45"/>
                  </a:lnTo>
                  <a:lnTo>
                    <a:pt x="233" y="42"/>
                  </a:lnTo>
                  <a:lnTo>
                    <a:pt x="218" y="40"/>
                  </a:lnTo>
                  <a:lnTo>
                    <a:pt x="201" y="38"/>
                  </a:lnTo>
                  <a:lnTo>
                    <a:pt x="186" y="40"/>
                  </a:lnTo>
                  <a:lnTo>
                    <a:pt x="168" y="42"/>
                  </a:lnTo>
                  <a:lnTo>
                    <a:pt x="149" y="46"/>
                  </a:lnTo>
                  <a:lnTo>
                    <a:pt x="131" y="52"/>
                  </a:lnTo>
                  <a:lnTo>
                    <a:pt x="114" y="63"/>
                  </a:lnTo>
                  <a:lnTo>
                    <a:pt x="108" y="65"/>
                  </a:lnTo>
                  <a:lnTo>
                    <a:pt x="102" y="69"/>
                  </a:lnTo>
                  <a:lnTo>
                    <a:pt x="97" y="73"/>
                  </a:lnTo>
                  <a:lnTo>
                    <a:pt x="91" y="78"/>
                  </a:lnTo>
                  <a:lnTo>
                    <a:pt x="79" y="88"/>
                  </a:lnTo>
                  <a:lnTo>
                    <a:pt x="69" y="99"/>
                  </a:lnTo>
                  <a:lnTo>
                    <a:pt x="57" y="107"/>
                  </a:lnTo>
                  <a:lnTo>
                    <a:pt x="48" y="115"/>
                  </a:lnTo>
                  <a:lnTo>
                    <a:pt x="37" y="121"/>
                  </a:lnTo>
                  <a:lnTo>
                    <a:pt x="31" y="123"/>
                  </a:lnTo>
                  <a:lnTo>
                    <a:pt x="22" y="121"/>
                  </a:lnTo>
                  <a:lnTo>
                    <a:pt x="14" y="119"/>
                  </a:lnTo>
                  <a:lnTo>
                    <a:pt x="7" y="114"/>
                  </a:lnTo>
                  <a:lnTo>
                    <a:pt x="3" y="109"/>
                  </a:lnTo>
                  <a:lnTo>
                    <a:pt x="0" y="101"/>
                  </a:lnTo>
                  <a:lnTo>
                    <a:pt x="0" y="95"/>
                  </a:lnTo>
                  <a:lnTo>
                    <a:pt x="3" y="87"/>
                  </a:lnTo>
                  <a:lnTo>
                    <a:pt x="12" y="79"/>
                  </a:lnTo>
                  <a:lnTo>
                    <a:pt x="12" y="79"/>
                  </a:lnTo>
                  <a:close/>
                </a:path>
              </a:pathLst>
            </a:custGeom>
            <a:solidFill>
              <a:srgbClr val="B3B3B3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" name="Freeform 53"/>
            <p:cNvSpPr>
              <a:spLocks/>
            </p:cNvSpPr>
            <p:nvPr/>
          </p:nvSpPr>
          <p:spPr bwMode="auto">
            <a:xfrm>
              <a:off x="4330" y="3752"/>
              <a:ext cx="155" cy="68"/>
            </a:xfrm>
            <a:custGeom>
              <a:avLst/>
              <a:gdLst/>
              <a:ahLst/>
              <a:cxnLst>
                <a:cxn ang="0">
                  <a:pos x="14" y="136"/>
                </a:cxn>
                <a:cxn ang="0">
                  <a:pos x="14" y="133"/>
                </a:cxn>
                <a:cxn ang="0">
                  <a:pos x="19" y="128"/>
                </a:cxn>
                <a:cxn ang="0">
                  <a:pos x="25" y="119"/>
                </a:cxn>
                <a:cxn ang="0">
                  <a:pos x="34" y="109"/>
                </a:cxn>
                <a:cxn ang="0">
                  <a:pos x="46" y="98"/>
                </a:cxn>
                <a:cxn ang="0">
                  <a:pos x="58" y="86"/>
                </a:cxn>
                <a:cxn ang="0">
                  <a:pos x="74" y="75"/>
                </a:cxn>
                <a:cxn ang="0">
                  <a:pos x="93" y="64"/>
                </a:cxn>
                <a:cxn ang="0">
                  <a:pos x="112" y="52"/>
                </a:cxn>
                <a:cxn ang="0">
                  <a:pos x="134" y="45"/>
                </a:cxn>
                <a:cxn ang="0">
                  <a:pos x="159" y="41"/>
                </a:cxn>
                <a:cxn ang="0">
                  <a:pos x="185" y="41"/>
                </a:cxn>
                <a:cxn ang="0">
                  <a:pos x="213" y="44"/>
                </a:cxn>
                <a:cxn ang="0">
                  <a:pos x="243" y="54"/>
                </a:cxn>
                <a:cxn ang="0">
                  <a:pos x="275" y="68"/>
                </a:cxn>
                <a:cxn ang="0">
                  <a:pos x="310" y="90"/>
                </a:cxn>
                <a:cxn ang="0">
                  <a:pos x="309" y="89"/>
                </a:cxn>
                <a:cxn ang="0">
                  <a:pos x="309" y="86"/>
                </a:cxn>
                <a:cxn ang="0">
                  <a:pos x="307" y="82"/>
                </a:cxn>
                <a:cxn ang="0">
                  <a:pos x="306" y="77"/>
                </a:cxn>
                <a:cxn ang="0">
                  <a:pos x="303" y="69"/>
                </a:cxn>
                <a:cxn ang="0">
                  <a:pos x="299" y="62"/>
                </a:cxn>
                <a:cxn ang="0">
                  <a:pos x="296" y="54"/>
                </a:cxn>
                <a:cxn ang="0">
                  <a:pos x="290" y="47"/>
                </a:cxn>
                <a:cxn ang="0">
                  <a:pos x="282" y="38"/>
                </a:cxn>
                <a:cxn ang="0">
                  <a:pos x="273" y="29"/>
                </a:cxn>
                <a:cxn ang="0">
                  <a:pos x="260" y="22"/>
                </a:cxn>
                <a:cxn ang="0">
                  <a:pos x="247" y="15"/>
                </a:cxn>
                <a:cxn ang="0">
                  <a:pos x="230" y="9"/>
                </a:cxn>
                <a:cxn ang="0">
                  <a:pos x="210" y="5"/>
                </a:cxn>
                <a:cxn ang="0">
                  <a:pos x="189" y="1"/>
                </a:cxn>
                <a:cxn ang="0">
                  <a:pos x="164" y="0"/>
                </a:cxn>
                <a:cxn ang="0">
                  <a:pos x="138" y="0"/>
                </a:cxn>
                <a:cxn ang="0">
                  <a:pos x="115" y="1"/>
                </a:cxn>
                <a:cxn ang="0">
                  <a:pos x="96" y="5"/>
                </a:cxn>
                <a:cxn ang="0">
                  <a:pos x="78" y="9"/>
                </a:cxn>
                <a:cxn ang="0">
                  <a:pos x="62" y="14"/>
                </a:cxn>
                <a:cxn ang="0">
                  <a:pos x="49" y="20"/>
                </a:cxn>
                <a:cxn ang="0">
                  <a:pos x="38" y="27"/>
                </a:cxn>
                <a:cxn ang="0">
                  <a:pos x="29" y="35"/>
                </a:cxn>
                <a:cxn ang="0">
                  <a:pos x="20" y="41"/>
                </a:cxn>
                <a:cxn ang="0">
                  <a:pos x="14" y="50"/>
                </a:cxn>
                <a:cxn ang="0">
                  <a:pos x="8" y="57"/>
                </a:cxn>
                <a:cxn ang="0">
                  <a:pos x="6" y="65"/>
                </a:cxn>
                <a:cxn ang="0">
                  <a:pos x="3" y="72"/>
                </a:cxn>
                <a:cxn ang="0">
                  <a:pos x="1" y="79"/>
                </a:cxn>
                <a:cxn ang="0">
                  <a:pos x="0" y="86"/>
                </a:cxn>
                <a:cxn ang="0">
                  <a:pos x="0" y="92"/>
                </a:cxn>
                <a:cxn ang="0">
                  <a:pos x="0" y="101"/>
                </a:cxn>
                <a:cxn ang="0">
                  <a:pos x="1" y="111"/>
                </a:cxn>
                <a:cxn ang="0">
                  <a:pos x="4" y="116"/>
                </a:cxn>
                <a:cxn ang="0">
                  <a:pos x="7" y="125"/>
                </a:cxn>
                <a:cxn ang="0">
                  <a:pos x="11" y="133"/>
                </a:cxn>
                <a:cxn ang="0">
                  <a:pos x="14" y="136"/>
                </a:cxn>
                <a:cxn ang="0">
                  <a:pos x="14" y="136"/>
                </a:cxn>
              </a:cxnLst>
              <a:rect l="0" t="0" r="r" b="b"/>
              <a:pathLst>
                <a:path w="310" h="136">
                  <a:moveTo>
                    <a:pt x="14" y="136"/>
                  </a:moveTo>
                  <a:lnTo>
                    <a:pt x="14" y="133"/>
                  </a:lnTo>
                  <a:lnTo>
                    <a:pt x="19" y="128"/>
                  </a:lnTo>
                  <a:lnTo>
                    <a:pt x="25" y="119"/>
                  </a:lnTo>
                  <a:lnTo>
                    <a:pt x="34" y="109"/>
                  </a:lnTo>
                  <a:lnTo>
                    <a:pt x="46" y="98"/>
                  </a:lnTo>
                  <a:lnTo>
                    <a:pt x="58" y="86"/>
                  </a:lnTo>
                  <a:lnTo>
                    <a:pt x="74" y="75"/>
                  </a:lnTo>
                  <a:lnTo>
                    <a:pt x="93" y="64"/>
                  </a:lnTo>
                  <a:lnTo>
                    <a:pt x="112" y="52"/>
                  </a:lnTo>
                  <a:lnTo>
                    <a:pt x="134" y="45"/>
                  </a:lnTo>
                  <a:lnTo>
                    <a:pt x="159" y="41"/>
                  </a:lnTo>
                  <a:lnTo>
                    <a:pt x="185" y="41"/>
                  </a:lnTo>
                  <a:lnTo>
                    <a:pt x="213" y="44"/>
                  </a:lnTo>
                  <a:lnTo>
                    <a:pt x="243" y="54"/>
                  </a:lnTo>
                  <a:lnTo>
                    <a:pt x="275" y="68"/>
                  </a:lnTo>
                  <a:lnTo>
                    <a:pt x="310" y="90"/>
                  </a:lnTo>
                  <a:lnTo>
                    <a:pt x="309" y="89"/>
                  </a:lnTo>
                  <a:lnTo>
                    <a:pt x="309" y="86"/>
                  </a:lnTo>
                  <a:lnTo>
                    <a:pt x="307" y="82"/>
                  </a:lnTo>
                  <a:lnTo>
                    <a:pt x="306" y="77"/>
                  </a:lnTo>
                  <a:lnTo>
                    <a:pt x="303" y="69"/>
                  </a:lnTo>
                  <a:lnTo>
                    <a:pt x="299" y="62"/>
                  </a:lnTo>
                  <a:lnTo>
                    <a:pt x="296" y="54"/>
                  </a:lnTo>
                  <a:lnTo>
                    <a:pt x="290" y="47"/>
                  </a:lnTo>
                  <a:lnTo>
                    <a:pt x="282" y="38"/>
                  </a:lnTo>
                  <a:lnTo>
                    <a:pt x="273" y="29"/>
                  </a:lnTo>
                  <a:lnTo>
                    <a:pt x="260" y="22"/>
                  </a:lnTo>
                  <a:lnTo>
                    <a:pt x="247" y="15"/>
                  </a:lnTo>
                  <a:lnTo>
                    <a:pt x="230" y="9"/>
                  </a:lnTo>
                  <a:lnTo>
                    <a:pt x="210" y="5"/>
                  </a:lnTo>
                  <a:lnTo>
                    <a:pt x="189" y="1"/>
                  </a:lnTo>
                  <a:lnTo>
                    <a:pt x="164" y="0"/>
                  </a:lnTo>
                  <a:lnTo>
                    <a:pt x="138" y="0"/>
                  </a:lnTo>
                  <a:lnTo>
                    <a:pt x="115" y="1"/>
                  </a:lnTo>
                  <a:lnTo>
                    <a:pt x="96" y="5"/>
                  </a:lnTo>
                  <a:lnTo>
                    <a:pt x="78" y="9"/>
                  </a:lnTo>
                  <a:lnTo>
                    <a:pt x="62" y="14"/>
                  </a:lnTo>
                  <a:lnTo>
                    <a:pt x="49" y="20"/>
                  </a:lnTo>
                  <a:lnTo>
                    <a:pt x="38" y="27"/>
                  </a:lnTo>
                  <a:lnTo>
                    <a:pt x="29" y="35"/>
                  </a:lnTo>
                  <a:lnTo>
                    <a:pt x="20" y="41"/>
                  </a:lnTo>
                  <a:lnTo>
                    <a:pt x="14" y="50"/>
                  </a:lnTo>
                  <a:lnTo>
                    <a:pt x="8" y="57"/>
                  </a:lnTo>
                  <a:lnTo>
                    <a:pt x="6" y="65"/>
                  </a:lnTo>
                  <a:lnTo>
                    <a:pt x="3" y="72"/>
                  </a:lnTo>
                  <a:lnTo>
                    <a:pt x="1" y="79"/>
                  </a:lnTo>
                  <a:lnTo>
                    <a:pt x="0" y="86"/>
                  </a:lnTo>
                  <a:lnTo>
                    <a:pt x="0" y="92"/>
                  </a:lnTo>
                  <a:lnTo>
                    <a:pt x="0" y="101"/>
                  </a:lnTo>
                  <a:lnTo>
                    <a:pt x="1" y="111"/>
                  </a:lnTo>
                  <a:lnTo>
                    <a:pt x="4" y="116"/>
                  </a:lnTo>
                  <a:lnTo>
                    <a:pt x="7" y="125"/>
                  </a:lnTo>
                  <a:lnTo>
                    <a:pt x="11" y="133"/>
                  </a:lnTo>
                  <a:lnTo>
                    <a:pt x="14" y="136"/>
                  </a:lnTo>
                  <a:lnTo>
                    <a:pt x="14" y="136"/>
                  </a:lnTo>
                  <a:close/>
                </a:path>
              </a:pathLst>
            </a:custGeom>
            <a:solidFill>
              <a:srgbClr val="B3B3B3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2" name="Freeform 54"/>
            <p:cNvSpPr>
              <a:spLocks/>
            </p:cNvSpPr>
            <p:nvPr/>
          </p:nvSpPr>
          <p:spPr bwMode="auto">
            <a:xfrm>
              <a:off x="4334" y="3828"/>
              <a:ext cx="154" cy="73"/>
            </a:xfrm>
            <a:custGeom>
              <a:avLst/>
              <a:gdLst/>
              <a:ahLst/>
              <a:cxnLst>
                <a:cxn ang="0">
                  <a:pos x="4" y="91"/>
                </a:cxn>
                <a:cxn ang="0">
                  <a:pos x="10" y="82"/>
                </a:cxn>
                <a:cxn ang="0">
                  <a:pos x="20" y="69"/>
                </a:cxn>
                <a:cxn ang="0">
                  <a:pos x="36" y="54"/>
                </a:cxn>
                <a:cxn ang="0">
                  <a:pos x="56" y="35"/>
                </a:cxn>
                <a:cxn ang="0">
                  <a:pos x="82" y="19"/>
                </a:cxn>
                <a:cxn ang="0">
                  <a:pos x="113" y="6"/>
                </a:cxn>
                <a:cxn ang="0">
                  <a:pos x="149" y="0"/>
                </a:cxn>
                <a:cxn ang="0">
                  <a:pos x="188" y="3"/>
                </a:cxn>
                <a:cxn ang="0">
                  <a:pos x="220" y="10"/>
                </a:cxn>
                <a:cxn ang="0">
                  <a:pos x="247" y="21"/>
                </a:cxn>
                <a:cxn ang="0">
                  <a:pos x="268" y="36"/>
                </a:cxn>
                <a:cxn ang="0">
                  <a:pos x="285" y="53"/>
                </a:cxn>
                <a:cxn ang="0">
                  <a:pos x="297" y="68"/>
                </a:cxn>
                <a:cxn ang="0">
                  <a:pos x="304" y="82"/>
                </a:cxn>
                <a:cxn ang="0">
                  <a:pos x="307" y="93"/>
                </a:cxn>
                <a:cxn ang="0">
                  <a:pos x="306" y="97"/>
                </a:cxn>
                <a:cxn ang="0">
                  <a:pos x="296" y="91"/>
                </a:cxn>
                <a:cxn ang="0">
                  <a:pos x="278" y="82"/>
                </a:cxn>
                <a:cxn ang="0">
                  <a:pos x="253" y="70"/>
                </a:cxn>
                <a:cxn ang="0">
                  <a:pos x="225" y="60"/>
                </a:cxn>
                <a:cxn ang="0">
                  <a:pos x="193" y="53"/>
                </a:cxn>
                <a:cxn ang="0">
                  <a:pos x="162" y="50"/>
                </a:cxn>
                <a:cxn ang="0">
                  <a:pos x="129" y="55"/>
                </a:cxn>
                <a:cxn ang="0">
                  <a:pos x="101" y="68"/>
                </a:cxn>
                <a:cxn ang="0">
                  <a:pos x="78" y="83"/>
                </a:cxn>
                <a:cxn ang="0">
                  <a:pos x="60" y="98"/>
                </a:cxn>
                <a:cxn ang="0">
                  <a:pos x="47" y="113"/>
                </a:cxn>
                <a:cxn ang="0">
                  <a:pos x="35" y="127"/>
                </a:cxn>
                <a:cxn ang="0">
                  <a:pos x="27" y="138"/>
                </a:cxn>
                <a:cxn ang="0">
                  <a:pos x="18" y="147"/>
                </a:cxn>
                <a:cxn ang="0">
                  <a:pos x="5" y="142"/>
                </a:cxn>
                <a:cxn ang="0">
                  <a:pos x="0" y="125"/>
                </a:cxn>
                <a:cxn ang="0">
                  <a:pos x="0" y="106"/>
                </a:cxn>
                <a:cxn ang="0">
                  <a:pos x="3" y="93"/>
                </a:cxn>
                <a:cxn ang="0">
                  <a:pos x="4" y="93"/>
                </a:cxn>
              </a:cxnLst>
              <a:rect l="0" t="0" r="r" b="b"/>
              <a:pathLst>
                <a:path w="309" h="147">
                  <a:moveTo>
                    <a:pt x="4" y="93"/>
                  </a:moveTo>
                  <a:lnTo>
                    <a:pt x="4" y="91"/>
                  </a:lnTo>
                  <a:lnTo>
                    <a:pt x="6" y="88"/>
                  </a:lnTo>
                  <a:lnTo>
                    <a:pt x="10" y="82"/>
                  </a:lnTo>
                  <a:lnTo>
                    <a:pt x="14" y="77"/>
                  </a:lnTo>
                  <a:lnTo>
                    <a:pt x="20" y="69"/>
                  </a:lnTo>
                  <a:lnTo>
                    <a:pt x="27" y="62"/>
                  </a:lnTo>
                  <a:lnTo>
                    <a:pt x="36" y="54"/>
                  </a:lnTo>
                  <a:lnTo>
                    <a:pt x="47" y="45"/>
                  </a:lnTo>
                  <a:lnTo>
                    <a:pt x="56" y="35"/>
                  </a:lnTo>
                  <a:lnTo>
                    <a:pt x="69" y="27"/>
                  </a:lnTo>
                  <a:lnTo>
                    <a:pt x="82" y="19"/>
                  </a:lnTo>
                  <a:lnTo>
                    <a:pt x="98" y="13"/>
                  </a:lnTo>
                  <a:lnTo>
                    <a:pt x="113" y="6"/>
                  </a:lnTo>
                  <a:lnTo>
                    <a:pt x="131" y="3"/>
                  </a:lnTo>
                  <a:lnTo>
                    <a:pt x="149" y="0"/>
                  </a:lnTo>
                  <a:lnTo>
                    <a:pt x="169" y="2"/>
                  </a:lnTo>
                  <a:lnTo>
                    <a:pt x="188" y="3"/>
                  </a:lnTo>
                  <a:lnTo>
                    <a:pt x="205" y="5"/>
                  </a:lnTo>
                  <a:lnTo>
                    <a:pt x="220" y="10"/>
                  </a:lnTo>
                  <a:lnTo>
                    <a:pt x="235" y="15"/>
                  </a:lnTo>
                  <a:lnTo>
                    <a:pt x="247" y="21"/>
                  </a:lnTo>
                  <a:lnTo>
                    <a:pt x="259" y="29"/>
                  </a:lnTo>
                  <a:lnTo>
                    <a:pt x="268" y="36"/>
                  </a:lnTo>
                  <a:lnTo>
                    <a:pt x="280" y="45"/>
                  </a:lnTo>
                  <a:lnTo>
                    <a:pt x="285" y="53"/>
                  </a:lnTo>
                  <a:lnTo>
                    <a:pt x="291" y="60"/>
                  </a:lnTo>
                  <a:lnTo>
                    <a:pt x="297" y="68"/>
                  </a:lnTo>
                  <a:lnTo>
                    <a:pt x="302" y="76"/>
                  </a:lnTo>
                  <a:lnTo>
                    <a:pt x="304" y="82"/>
                  </a:lnTo>
                  <a:lnTo>
                    <a:pt x="306" y="89"/>
                  </a:lnTo>
                  <a:lnTo>
                    <a:pt x="307" y="93"/>
                  </a:lnTo>
                  <a:lnTo>
                    <a:pt x="309" y="99"/>
                  </a:lnTo>
                  <a:lnTo>
                    <a:pt x="306" y="97"/>
                  </a:lnTo>
                  <a:lnTo>
                    <a:pt x="304" y="95"/>
                  </a:lnTo>
                  <a:lnTo>
                    <a:pt x="296" y="91"/>
                  </a:lnTo>
                  <a:lnTo>
                    <a:pt x="289" y="88"/>
                  </a:lnTo>
                  <a:lnTo>
                    <a:pt x="278" y="82"/>
                  </a:lnTo>
                  <a:lnTo>
                    <a:pt x="267" y="77"/>
                  </a:lnTo>
                  <a:lnTo>
                    <a:pt x="253" y="70"/>
                  </a:lnTo>
                  <a:lnTo>
                    <a:pt x="241" y="67"/>
                  </a:lnTo>
                  <a:lnTo>
                    <a:pt x="225" y="60"/>
                  </a:lnTo>
                  <a:lnTo>
                    <a:pt x="210" y="56"/>
                  </a:lnTo>
                  <a:lnTo>
                    <a:pt x="193" y="53"/>
                  </a:lnTo>
                  <a:lnTo>
                    <a:pt x="177" y="52"/>
                  </a:lnTo>
                  <a:lnTo>
                    <a:pt x="162" y="50"/>
                  </a:lnTo>
                  <a:lnTo>
                    <a:pt x="146" y="52"/>
                  </a:lnTo>
                  <a:lnTo>
                    <a:pt x="129" y="55"/>
                  </a:lnTo>
                  <a:lnTo>
                    <a:pt x="115" y="62"/>
                  </a:lnTo>
                  <a:lnTo>
                    <a:pt x="101" y="68"/>
                  </a:lnTo>
                  <a:lnTo>
                    <a:pt x="89" y="76"/>
                  </a:lnTo>
                  <a:lnTo>
                    <a:pt x="78" y="83"/>
                  </a:lnTo>
                  <a:lnTo>
                    <a:pt x="69" y="92"/>
                  </a:lnTo>
                  <a:lnTo>
                    <a:pt x="60" y="98"/>
                  </a:lnTo>
                  <a:lnTo>
                    <a:pt x="53" y="106"/>
                  </a:lnTo>
                  <a:lnTo>
                    <a:pt x="47" y="113"/>
                  </a:lnTo>
                  <a:lnTo>
                    <a:pt x="41" y="121"/>
                  </a:lnTo>
                  <a:lnTo>
                    <a:pt x="35" y="127"/>
                  </a:lnTo>
                  <a:lnTo>
                    <a:pt x="31" y="133"/>
                  </a:lnTo>
                  <a:lnTo>
                    <a:pt x="27" y="138"/>
                  </a:lnTo>
                  <a:lnTo>
                    <a:pt x="25" y="142"/>
                  </a:lnTo>
                  <a:lnTo>
                    <a:pt x="18" y="147"/>
                  </a:lnTo>
                  <a:lnTo>
                    <a:pt x="12" y="147"/>
                  </a:lnTo>
                  <a:lnTo>
                    <a:pt x="5" y="142"/>
                  </a:lnTo>
                  <a:lnTo>
                    <a:pt x="3" y="134"/>
                  </a:lnTo>
                  <a:lnTo>
                    <a:pt x="0" y="125"/>
                  </a:lnTo>
                  <a:lnTo>
                    <a:pt x="0" y="117"/>
                  </a:lnTo>
                  <a:lnTo>
                    <a:pt x="0" y="106"/>
                  </a:lnTo>
                  <a:lnTo>
                    <a:pt x="1" y="99"/>
                  </a:lnTo>
                  <a:lnTo>
                    <a:pt x="3" y="93"/>
                  </a:lnTo>
                  <a:lnTo>
                    <a:pt x="4" y="93"/>
                  </a:lnTo>
                  <a:lnTo>
                    <a:pt x="4" y="93"/>
                  </a:lnTo>
                  <a:close/>
                </a:path>
              </a:pathLst>
            </a:custGeom>
            <a:solidFill>
              <a:srgbClr val="B3B3B3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3" name="Freeform 55"/>
            <p:cNvSpPr>
              <a:spLocks/>
            </p:cNvSpPr>
            <p:nvPr/>
          </p:nvSpPr>
          <p:spPr bwMode="auto">
            <a:xfrm>
              <a:off x="4337" y="3900"/>
              <a:ext cx="154" cy="62"/>
            </a:xfrm>
            <a:custGeom>
              <a:avLst/>
              <a:gdLst/>
              <a:ahLst/>
              <a:cxnLst>
                <a:cxn ang="0">
                  <a:pos x="11" y="79"/>
                </a:cxn>
                <a:cxn ang="0">
                  <a:pos x="12" y="76"/>
                </a:cxn>
                <a:cxn ang="0">
                  <a:pos x="19" y="72"/>
                </a:cxn>
                <a:cxn ang="0">
                  <a:pos x="28" y="64"/>
                </a:cxn>
                <a:cxn ang="0">
                  <a:pos x="41" y="54"/>
                </a:cxn>
                <a:cxn ang="0">
                  <a:pos x="56" y="43"/>
                </a:cxn>
                <a:cxn ang="0">
                  <a:pos x="74" y="32"/>
                </a:cxn>
                <a:cxn ang="0">
                  <a:pos x="94" y="23"/>
                </a:cxn>
                <a:cxn ang="0">
                  <a:pos x="117" y="14"/>
                </a:cxn>
                <a:cxn ang="0">
                  <a:pos x="139" y="6"/>
                </a:cxn>
                <a:cxn ang="0">
                  <a:pos x="162" y="1"/>
                </a:cxn>
                <a:cxn ang="0">
                  <a:pos x="186" y="0"/>
                </a:cxn>
                <a:cxn ang="0">
                  <a:pos x="212" y="2"/>
                </a:cxn>
                <a:cxn ang="0">
                  <a:pos x="236" y="9"/>
                </a:cxn>
                <a:cxn ang="0">
                  <a:pos x="261" y="23"/>
                </a:cxn>
                <a:cxn ang="0">
                  <a:pos x="284" y="42"/>
                </a:cxn>
                <a:cxn ang="0">
                  <a:pos x="309" y="68"/>
                </a:cxn>
                <a:cxn ang="0">
                  <a:pos x="306" y="67"/>
                </a:cxn>
                <a:cxn ang="0">
                  <a:pos x="303" y="65"/>
                </a:cxn>
                <a:cxn ang="0">
                  <a:pos x="297" y="63"/>
                </a:cxn>
                <a:cxn ang="0">
                  <a:pos x="291" y="59"/>
                </a:cxn>
                <a:cxn ang="0">
                  <a:pos x="282" y="54"/>
                </a:cxn>
                <a:cxn ang="0">
                  <a:pos x="273" y="51"/>
                </a:cxn>
                <a:cxn ang="0">
                  <a:pos x="260" y="47"/>
                </a:cxn>
                <a:cxn ang="0">
                  <a:pos x="248" y="44"/>
                </a:cxn>
                <a:cxn ang="0">
                  <a:pos x="234" y="40"/>
                </a:cxn>
                <a:cxn ang="0">
                  <a:pos x="219" y="38"/>
                </a:cxn>
                <a:cxn ang="0">
                  <a:pos x="202" y="38"/>
                </a:cxn>
                <a:cxn ang="0">
                  <a:pos x="185" y="38"/>
                </a:cxn>
                <a:cxn ang="0">
                  <a:pos x="168" y="40"/>
                </a:cxn>
                <a:cxn ang="0">
                  <a:pos x="149" y="45"/>
                </a:cxn>
                <a:cxn ang="0">
                  <a:pos x="132" y="51"/>
                </a:cxn>
                <a:cxn ang="0">
                  <a:pos x="113" y="63"/>
                </a:cxn>
                <a:cxn ang="0">
                  <a:pos x="103" y="68"/>
                </a:cxn>
                <a:cxn ang="0">
                  <a:pos x="92" y="78"/>
                </a:cxn>
                <a:cxn ang="0">
                  <a:pos x="81" y="88"/>
                </a:cxn>
                <a:cxn ang="0">
                  <a:pos x="69" y="99"/>
                </a:cxn>
                <a:cxn ang="0">
                  <a:pos x="57" y="107"/>
                </a:cxn>
                <a:cxn ang="0">
                  <a:pos x="48" y="115"/>
                </a:cxn>
                <a:cxn ang="0">
                  <a:pos x="39" y="121"/>
                </a:cxn>
                <a:cxn ang="0">
                  <a:pos x="32" y="123"/>
                </a:cxn>
                <a:cxn ang="0">
                  <a:pos x="22" y="121"/>
                </a:cxn>
                <a:cxn ang="0">
                  <a:pos x="15" y="118"/>
                </a:cxn>
                <a:cxn ang="0">
                  <a:pos x="7" y="115"/>
                </a:cxn>
                <a:cxn ang="0">
                  <a:pos x="4" y="109"/>
                </a:cxn>
                <a:cxn ang="0">
                  <a:pos x="0" y="102"/>
                </a:cxn>
                <a:cxn ang="0">
                  <a:pos x="0" y="95"/>
                </a:cxn>
                <a:cxn ang="0">
                  <a:pos x="4" y="87"/>
                </a:cxn>
                <a:cxn ang="0">
                  <a:pos x="11" y="79"/>
                </a:cxn>
                <a:cxn ang="0">
                  <a:pos x="11" y="79"/>
                </a:cxn>
              </a:cxnLst>
              <a:rect l="0" t="0" r="r" b="b"/>
              <a:pathLst>
                <a:path w="309" h="123">
                  <a:moveTo>
                    <a:pt x="11" y="79"/>
                  </a:moveTo>
                  <a:lnTo>
                    <a:pt x="12" y="76"/>
                  </a:lnTo>
                  <a:lnTo>
                    <a:pt x="19" y="72"/>
                  </a:lnTo>
                  <a:lnTo>
                    <a:pt x="28" y="64"/>
                  </a:lnTo>
                  <a:lnTo>
                    <a:pt x="41" y="54"/>
                  </a:lnTo>
                  <a:lnTo>
                    <a:pt x="56" y="43"/>
                  </a:lnTo>
                  <a:lnTo>
                    <a:pt x="74" y="32"/>
                  </a:lnTo>
                  <a:lnTo>
                    <a:pt x="94" y="23"/>
                  </a:lnTo>
                  <a:lnTo>
                    <a:pt x="117" y="14"/>
                  </a:lnTo>
                  <a:lnTo>
                    <a:pt x="139" y="6"/>
                  </a:lnTo>
                  <a:lnTo>
                    <a:pt x="162" y="1"/>
                  </a:lnTo>
                  <a:lnTo>
                    <a:pt x="186" y="0"/>
                  </a:lnTo>
                  <a:lnTo>
                    <a:pt x="212" y="2"/>
                  </a:lnTo>
                  <a:lnTo>
                    <a:pt x="236" y="9"/>
                  </a:lnTo>
                  <a:lnTo>
                    <a:pt x="261" y="23"/>
                  </a:lnTo>
                  <a:lnTo>
                    <a:pt x="284" y="42"/>
                  </a:lnTo>
                  <a:lnTo>
                    <a:pt x="309" y="68"/>
                  </a:lnTo>
                  <a:lnTo>
                    <a:pt x="306" y="67"/>
                  </a:lnTo>
                  <a:lnTo>
                    <a:pt x="303" y="65"/>
                  </a:lnTo>
                  <a:lnTo>
                    <a:pt x="297" y="63"/>
                  </a:lnTo>
                  <a:lnTo>
                    <a:pt x="291" y="59"/>
                  </a:lnTo>
                  <a:lnTo>
                    <a:pt x="282" y="54"/>
                  </a:lnTo>
                  <a:lnTo>
                    <a:pt x="273" y="51"/>
                  </a:lnTo>
                  <a:lnTo>
                    <a:pt x="260" y="47"/>
                  </a:lnTo>
                  <a:lnTo>
                    <a:pt x="248" y="44"/>
                  </a:lnTo>
                  <a:lnTo>
                    <a:pt x="234" y="40"/>
                  </a:lnTo>
                  <a:lnTo>
                    <a:pt x="219" y="38"/>
                  </a:lnTo>
                  <a:lnTo>
                    <a:pt x="202" y="38"/>
                  </a:lnTo>
                  <a:lnTo>
                    <a:pt x="185" y="38"/>
                  </a:lnTo>
                  <a:lnTo>
                    <a:pt x="168" y="40"/>
                  </a:lnTo>
                  <a:lnTo>
                    <a:pt x="149" y="45"/>
                  </a:lnTo>
                  <a:lnTo>
                    <a:pt x="132" y="51"/>
                  </a:lnTo>
                  <a:lnTo>
                    <a:pt x="113" y="63"/>
                  </a:lnTo>
                  <a:lnTo>
                    <a:pt x="103" y="68"/>
                  </a:lnTo>
                  <a:lnTo>
                    <a:pt x="92" y="78"/>
                  </a:lnTo>
                  <a:lnTo>
                    <a:pt x="81" y="88"/>
                  </a:lnTo>
                  <a:lnTo>
                    <a:pt x="69" y="99"/>
                  </a:lnTo>
                  <a:lnTo>
                    <a:pt x="57" y="107"/>
                  </a:lnTo>
                  <a:lnTo>
                    <a:pt x="48" y="115"/>
                  </a:lnTo>
                  <a:lnTo>
                    <a:pt x="39" y="121"/>
                  </a:lnTo>
                  <a:lnTo>
                    <a:pt x="32" y="123"/>
                  </a:lnTo>
                  <a:lnTo>
                    <a:pt x="22" y="121"/>
                  </a:lnTo>
                  <a:lnTo>
                    <a:pt x="15" y="118"/>
                  </a:lnTo>
                  <a:lnTo>
                    <a:pt x="7" y="115"/>
                  </a:lnTo>
                  <a:lnTo>
                    <a:pt x="4" y="109"/>
                  </a:lnTo>
                  <a:lnTo>
                    <a:pt x="0" y="102"/>
                  </a:lnTo>
                  <a:lnTo>
                    <a:pt x="0" y="95"/>
                  </a:lnTo>
                  <a:lnTo>
                    <a:pt x="4" y="87"/>
                  </a:lnTo>
                  <a:lnTo>
                    <a:pt x="11" y="79"/>
                  </a:lnTo>
                  <a:lnTo>
                    <a:pt x="11" y="79"/>
                  </a:lnTo>
                  <a:close/>
                </a:path>
              </a:pathLst>
            </a:custGeom>
            <a:solidFill>
              <a:srgbClr val="B3B3B3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" name="Freeform 56"/>
            <p:cNvSpPr>
              <a:spLocks/>
            </p:cNvSpPr>
            <p:nvPr/>
          </p:nvSpPr>
          <p:spPr bwMode="auto">
            <a:xfrm>
              <a:off x="4754" y="3695"/>
              <a:ext cx="117" cy="79"/>
            </a:xfrm>
            <a:custGeom>
              <a:avLst/>
              <a:gdLst/>
              <a:ahLst/>
              <a:cxnLst>
                <a:cxn ang="0">
                  <a:pos x="199" y="63"/>
                </a:cxn>
                <a:cxn ang="0">
                  <a:pos x="8" y="0"/>
                </a:cxn>
                <a:cxn ang="0">
                  <a:pos x="0" y="79"/>
                </a:cxn>
                <a:cxn ang="0">
                  <a:pos x="235" y="158"/>
                </a:cxn>
                <a:cxn ang="0">
                  <a:pos x="199" y="63"/>
                </a:cxn>
                <a:cxn ang="0">
                  <a:pos x="199" y="63"/>
                </a:cxn>
              </a:cxnLst>
              <a:rect l="0" t="0" r="r" b="b"/>
              <a:pathLst>
                <a:path w="235" h="158">
                  <a:moveTo>
                    <a:pt x="199" y="63"/>
                  </a:moveTo>
                  <a:lnTo>
                    <a:pt x="8" y="0"/>
                  </a:lnTo>
                  <a:lnTo>
                    <a:pt x="0" y="79"/>
                  </a:lnTo>
                  <a:lnTo>
                    <a:pt x="235" y="158"/>
                  </a:lnTo>
                  <a:lnTo>
                    <a:pt x="199" y="63"/>
                  </a:lnTo>
                  <a:lnTo>
                    <a:pt x="199" y="63"/>
                  </a:lnTo>
                  <a:close/>
                </a:path>
              </a:pathLst>
            </a:custGeom>
            <a:solidFill>
              <a:srgbClr val="FF99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" name="Freeform 57"/>
            <p:cNvSpPr>
              <a:spLocks/>
            </p:cNvSpPr>
            <p:nvPr/>
          </p:nvSpPr>
          <p:spPr bwMode="auto">
            <a:xfrm>
              <a:off x="5448" y="3948"/>
              <a:ext cx="85" cy="85"/>
            </a:xfrm>
            <a:custGeom>
              <a:avLst/>
              <a:gdLst/>
              <a:ahLst/>
              <a:cxnLst>
                <a:cxn ang="0">
                  <a:pos x="158" y="63"/>
                </a:cxn>
                <a:cxn ang="0">
                  <a:pos x="147" y="57"/>
                </a:cxn>
                <a:cxn ang="0">
                  <a:pos x="133" y="48"/>
                </a:cxn>
                <a:cxn ang="0">
                  <a:pos x="114" y="40"/>
                </a:cxn>
                <a:cxn ang="0">
                  <a:pos x="93" y="33"/>
                </a:cxn>
                <a:cxn ang="0">
                  <a:pos x="72" y="30"/>
                </a:cxn>
                <a:cxn ang="0">
                  <a:pos x="53" y="35"/>
                </a:cxn>
                <a:cxn ang="0">
                  <a:pos x="41" y="50"/>
                </a:cxn>
                <a:cxn ang="0">
                  <a:pos x="37" y="75"/>
                </a:cxn>
                <a:cxn ang="0">
                  <a:pos x="44" y="97"/>
                </a:cxn>
                <a:cxn ang="0">
                  <a:pos x="58" y="114"/>
                </a:cxn>
                <a:cxn ang="0">
                  <a:pos x="76" y="127"/>
                </a:cxn>
                <a:cxn ang="0">
                  <a:pos x="98" y="136"/>
                </a:cxn>
                <a:cxn ang="0">
                  <a:pos x="123" y="142"/>
                </a:cxn>
                <a:cxn ang="0">
                  <a:pos x="144" y="143"/>
                </a:cxn>
                <a:cxn ang="0">
                  <a:pos x="169" y="140"/>
                </a:cxn>
                <a:cxn ang="0">
                  <a:pos x="153" y="156"/>
                </a:cxn>
                <a:cxn ang="0">
                  <a:pos x="142" y="161"/>
                </a:cxn>
                <a:cxn ang="0">
                  <a:pos x="126" y="167"/>
                </a:cxn>
                <a:cxn ang="0">
                  <a:pos x="107" y="169"/>
                </a:cxn>
                <a:cxn ang="0">
                  <a:pos x="83" y="171"/>
                </a:cxn>
                <a:cxn ang="0">
                  <a:pos x="57" y="167"/>
                </a:cxn>
                <a:cxn ang="0">
                  <a:pos x="37" y="158"/>
                </a:cxn>
                <a:cxn ang="0">
                  <a:pos x="21" y="146"/>
                </a:cxn>
                <a:cxn ang="0">
                  <a:pos x="10" y="130"/>
                </a:cxn>
                <a:cxn ang="0">
                  <a:pos x="3" y="111"/>
                </a:cxn>
                <a:cxn ang="0">
                  <a:pos x="1" y="91"/>
                </a:cxn>
                <a:cxn ang="0">
                  <a:pos x="1" y="69"/>
                </a:cxn>
                <a:cxn ang="0">
                  <a:pos x="7" y="48"/>
                </a:cxn>
                <a:cxn ang="0">
                  <a:pos x="12" y="28"/>
                </a:cxn>
                <a:cxn ang="0">
                  <a:pos x="25" y="15"/>
                </a:cxn>
                <a:cxn ang="0">
                  <a:pos x="39" y="7"/>
                </a:cxn>
                <a:cxn ang="0">
                  <a:pos x="58" y="2"/>
                </a:cxn>
                <a:cxn ang="0">
                  <a:pos x="75" y="0"/>
                </a:cxn>
                <a:cxn ang="0">
                  <a:pos x="95" y="2"/>
                </a:cxn>
                <a:cxn ang="0">
                  <a:pos x="112" y="5"/>
                </a:cxn>
                <a:cxn ang="0">
                  <a:pos x="129" y="8"/>
                </a:cxn>
                <a:cxn ang="0">
                  <a:pos x="139" y="13"/>
                </a:cxn>
                <a:cxn ang="0">
                  <a:pos x="147" y="20"/>
                </a:cxn>
                <a:cxn ang="0">
                  <a:pos x="157" y="40"/>
                </a:cxn>
                <a:cxn ang="0">
                  <a:pos x="160" y="57"/>
                </a:cxn>
                <a:cxn ang="0">
                  <a:pos x="160" y="65"/>
                </a:cxn>
              </a:cxnLst>
              <a:rect l="0" t="0" r="r" b="b"/>
              <a:pathLst>
                <a:path w="169" h="171">
                  <a:moveTo>
                    <a:pt x="160" y="65"/>
                  </a:moveTo>
                  <a:lnTo>
                    <a:pt x="158" y="63"/>
                  </a:lnTo>
                  <a:lnTo>
                    <a:pt x="154" y="61"/>
                  </a:lnTo>
                  <a:lnTo>
                    <a:pt x="147" y="57"/>
                  </a:lnTo>
                  <a:lnTo>
                    <a:pt x="142" y="54"/>
                  </a:lnTo>
                  <a:lnTo>
                    <a:pt x="133" y="48"/>
                  </a:lnTo>
                  <a:lnTo>
                    <a:pt x="124" y="44"/>
                  </a:lnTo>
                  <a:lnTo>
                    <a:pt x="114" y="40"/>
                  </a:lnTo>
                  <a:lnTo>
                    <a:pt x="104" y="36"/>
                  </a:lnTo>
                  <a:lnTo>
                    <a:pt x="93" y="33"/>
                  </a:lnTo>
                  <a:lnTo>
                    <a:pt x="82" y="32"/>
                  </a:lnTo>
                  <a:lnTo>
                    <a:pt x="72" y="30"/>
                  </a:lnTo>
                  <a:lnTo>
                    <a:pt x="62" y="33"/>
                  </a:lnTo>
                  <a:lnTo>
                    <a:pt x="53" y="35"/>
                  </a:lnTo>
                  <a:lnTo>
                    <a:pt x="47" y="42"/>
                  </a:lnTo>
                  <a:lnTo>
                    <a:pt x="41" y="50"/>
                  </a:lnTo>
                  <a:lnTo>
                    <a:pt x="39" y="63"/>
                  </a:lnTo>
                  <a:lnTo>
                    <a:pt x="37" y="75"/>
                  </a:lnTo>
                  <a:lnTo>
                    <a:pt x="39" y="86"/>
                  </a:lnTo>
                  <a:lnTo>
                    <a:pt x="44" y="97"/>
                  </a:lnTo>
                  <a:lnTo>
                    <a:pt x="50" y="107"/>
                  </a:lnTo>
                  <a:lnTo>
                    <a:pt x="58" y="114"/>
                  </a:lnTo>
                  <a:lnTo>
                    <a:pt x="67" y="122"/>
                  </a:lnTo>
                  <a:lnTo>
                    <a:pt x="76" y="127"/>
                  </a:lnTo>
                  <a:lnTo>
                    <a:pt x="88" y="134"/>
                  </a:lnTo>
                  <a:lnTo>
                    <a:pt x="98" y="136"/>
                  </a:lnTo>
                  <a:lnTo>
                    <a:pt x="110" y="140"/>
                  </a:lnTo>
                  <a:lnTo>
                    <a:pt x="123" y="142"/>
                  </a:lnTo>
                  <a:lnTo>
                    <a:pt x="135" y="144"/>
                  </a:lnTo>
                  <a:lnTo>
                    <a:pt x="144" y="143"/>
                  </a:lnTo>
                  <a:lnTo>
                    <a:pt x="154" y="143"/>
                  </a:lnTo>
                  <a:lnTo>
                    <a:pt x="169" y="140"/>
                  </a:lnTo>
                  <a:lnTo>
                    <a:pt x="160" y="149"/>
                  </a:lnTo>
                  <a:lnTo>
                    <a:pt x="153" y="156"/>
                  </a:lnTo>
                  <a:lnTo>
                    <a:pt x="147" y="158"/>
                  </a:lnTo>
                  <a:lnTo>
                    <a:pt x="142" y="161"/>
                  </a:lnTo>
                  <a:lnTo>
                    <a:pt x="135" y="163"/>
                  </a:lnTo>
                  <a:lnTo>
                    <a:pt x="126" y="167"/>
                  </a:lnTo>
                  <a:lnTo>
                    <a:pt x="116" y="168"/>
                  </a:lnTo>
                  <a:lnTo>
                    <a:pt x="107" y="169"/>
                  </a:lnTo>
                  <a:lnTo>
                    <a:pt x="95" y="170"/>
                  </a:lnTo>
                  <a:lnTo>
                    <a:pt x="83" y="171"/>
                  </a:lnTo>
                  <a:lnTo>
                    <a:pt x="69" y="169"/>
                  </a:lnTo>
                  <a:lnTo>
                    <a:pt x="57" y="167"/>
                  </a:lnTo>
                  <a:lnTo>
                    <a:pt x="46" y="162"/>
                  </a:lnTo>
                  <a:lnTo>
                    <a:pt x="37" y="158"/>
                  </a:lnTo>
                  <a:lnTo>
                    <a:pt x="27" y="151"/>
                  </a:lnTo>
                  <a:lnTo>
                    <a:pt x="21" y="146"/>
                  </a:lnTo>
                  <a:lnTo>
                    <a:pt x="14" y="137"/>
                  </a:lnTo>
                  <a:lnTo>
                    <a:pt x="10" y="130"/>
                  </a:lnTo>
                  <a:lnTo>
                    <a:pt x="5" y="121"/>
                  </a:lnTo>
                  <a:lnTo>
                    <a:pt x="3" y="111"/>
                  </a:lnTo>
                  <a:lnTo>
                    <a:pt x="1" y="100"/>
                  </a:lnTo>
                  <a:lnTo>
                    <a:pt x="1" y="91"/>
                  </a:lnTo>
                  <a:lnTo>
                    <a:pt x="0" y="79"/>
                  </a:lnTo>
                  <a:lnTo>
                    <a:pt x="1" y="69"/>
                  </a:lnTo>
                  <a:lnTo>
                    <a:pt x="3" y="58"/>
                  </a:lnTo>
                  <a:lnTo>
                    <a:pt x="7" y="48"/>
                  </a:lnTo>
                  <a:lnTo>
                    <a:pt x="9" y="37"/>
                  </a:lnTo>
                  <a:lnTo>
                    <a:pt x="12" y="28"/>
                  </a:lnTo>
                  <a:lnTo>
                    <a:pt x="18" y="20"/>
                  </a:lnTo>
                  <a:lnTo>
                    <a:pt x="25" y="15"/>
                  </a:lnTo>
                  <a:lnTo>
                    <a:pt x="32" y="9"/>
                  </a:lnTo>
                  <a:lnTo>
                    <a:pt x="39" y="7"/>
                  </a:lnTo>
                  <a:lnTo>
                    <a:pt x="47" y="4"/>
                  </a:lnTo>
                  <a:lnTo>
                    <a:pt x="58" y="2"/>
                  </a:lnTo>
                  <a:lnTo>
                    <a:pt x="66" y="0"/>
                  </a:lnTo>
                  <a:lnTo>
                    <a:pt x="75" y="0"/>
                  </a:lnTo>
                  <a:lnTo>
                    <a:pt x="85" y="0"/>
                  </a:lnTo>
                  <a:lnTo>
                    <a:pt x="95" y="2"/>
                  </a:lnTo>
                  <a:lnTo>
                    <a:pt x="103" y="2"/>
                  </a:lnTo>
                  <a:lnTo>
                    <a:pt x="112" y="5"/>
                  </a:lnTo>
                  <a:lnTo>
                    <a:pt x="121" y="6"/>
                  </a:lnTo>
                  <a:lnTo>
                    <a:pt x="129" y="8"/>
                  </a:lnTo>
                  <a:lnTo>
                    <a:pt x="135" y="9"/>
                  </a:lnTo>
                  <a:lnTo>
                    <a:pt x="139" y="13"/>
                  </a:lnTo>
                  <a:lnTo>
                    <a:pt x="143" y="16"/>
                  </a:lnTo>
                  <a:lnTo>
                    <a:pt x="147" y="20"/>
                  </a:lnTo>
                  <a:lnTo>
                    <a:pt x="152" y="29"/>
                  </a:lnTo>
                  <a:lnTo>
                    <a:pt x="157" y="40"/>
                  </a:lnTo>
                  <a:lnTo>
                    <a:pt x="158" y="48"/>
                  </a:lnTo>
                  <a:lnTo>
                    <a:pt x="160" y="57"/>
                  </a:lnTo>
                  <a:lnTo>
                    <a:pt x="160" y="62"/>
                  </a:lnTo>
                  <a:lnTo>
                    <a:pt x="160" y="65"/>
                  </a:lnTo>
                  <a:lnTo>
                    <a:pt x="160" y="6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6" name="Freeform 58"/>
            <p:cNvSpPr>
              <a:spLocks/>
            </p:cNvSpPr>
            <p:nvPr/>
          </p:nvSpPr>
          <p:spPr bwMode="auto">
            <a:xfrm>
              <a:off x="5199" y="3926"/>
              <a:ext cx="305" cy="121"/>
            </a:xfrm>
            <a:custGeom>
              <a:avLst/>
              <a:gdLst/>
              <a:ahLst/>
              <a:cxnLst>
                <a:cxn ang="0">
                  <a:pos x="608" y="229"/>
                </a:cxn>
                <a:cxn ang="0">
                  <a:pos x="605" y="228"/>
                </a:cxn>
                <a:cxn ang="0">
                  <a:pos x="599" y="228"/>
                </a:cxn>
                <a:cxn ang="0">
                  <a:pos x="588" y="227"/>
                </a:cxn>
                <a:cxn ang="0">
                  <a:pos x="574" y="226"/>
                </a:cxn>
                <a:cxn ang="0">
                  <a:pos x="555" y="222"/>
                </a:cxn>
                <a:cxn ang="0">
                  <a:pos x="531" y="218"/>
                </a:cxn>
                <a:cxn ang="0">
                  <a:pos x="502" y="212"/>
                </a:cxn>
                <a:cxn ang="0">
                  <a:pos x="468" y="204"/>
                </a:cxn>
                <a:cxn ang="0">
                  <a:pos x="430" y="191"/>
                </a:cxn>
                <a:cxn ang="0">
                  <a:pos x="386" y="176"/>
                </a:cxn>
                <a:cxn ang="0">
                  <a:pos x="335" y="156"/>
                </a:cxn>
                <a:cxn ang="0">
                  <a:pos x="280" y="135"/>
                </a:cxn>
                <a:cxn ang="0">
                  <a:pos x="218" y="108"/>
                </a:cxn>
                <a:cxn ang="0">
                  <a:pos x="152" y="77"/>
                </a:cxn>
                <a:cxn ang="0">
                  <a:pos x="78" y="41"/>
                </a:cxn>
                <a:cxn ang="0">
                  <a:pos x="0" y="0"/>
                </a:cxn>
                <a:cxn ang="0">
                  <a:pos x="2" y="5"/>
                </a:cxn>
                <a:cxn ang="0">
                  <a:pos x="7" y="11"/>
                </a:cxn>
                <a:cxn ang="0">
                  <a:pos x="14" y="20"/>
                </a:cxn>
                <a:cxn ang="0">
                  <a:pos x="23" y="28"/>
                </a:cxn>
                <a:cxn ang="0">
                  <a:pos x="36" y="41"/>
                </a:cxn>
                <a:cxn ang="0">
                  <a:pos x="50" y="52"/>
                </a:cxn>
                <a:cxn ang="0">
                  <a:pos x="67" y="69"/>
                </a:cxn>
                <a:cxn ang="0">
                  <a:pos x="87" y="83"/>
                </a:cxn>
                <a:cxn ang="0">
                  <a:pos x="109" y="99"/>
                </a:cxn>
                <a:cxn ang="0">
                  <a:pos x="135" y="115"/>
                </a:cxn>
                <a:cxn ang="0">
                  <a:pos x="165" y="132"/>
                </a:cxn>
                <a:cxn ang="0">
                  <a:pos x="196" y="148"/>
                </a:cxn>
                <a:cxn ang="0">
                  <a:pos x="231" y="165"/>
                </a:cxn>
                <a:cxn ang="0">
                  <a:pos x="270" y="180"/>
                </a:cxn>
                <a:cxn ang="0">
                  <a:pos x="314" y="198"/>
                </a:cxn>
                <a:cxn ang="0">
                  <a:pos x="354" y="211"/>
                </a:cxn>
                <a:cxn ang="0">
                  <a:pos x="393" y="221"/>
                </a:cxn>
                <a:cxn ang="0">
                  <a:pos x="427" y="229"/>
                </a:cxn>
                <a:cxn ang="0">
                  <a:pos x="457" y="235"/>
                </a:cxn>
                <a:cxn ang="0">
                  <a:pos x="484" y="239"/>
                </a:cxn>
                <a:cxn ang="0">
                  <a:pos x="507" y="242"/>
                </a:cxn>
                <a:cxn ang="0">
                  <a:pos x="528" y="242"/>
                </a:cxn>
                <a:cxn ang="0">
                  <a:pos x="546" y="242"/>
                </a:cxn>
                <a:cxn ang="0">
                  <a:pos x="562" y="241"/>
                </a:cxn>
                <a:cxn ang="0">
                  <a:pos x="574" y="239"/>
                </a:cxn>
                <a:cxn ang="0">
                  <a:pos x="584" y="236"/>
                </a:cxn>
                <a:cxn ang="0">
                  <a:pos x="594" y="234"/>
                </a:cxn>
                <a:cxn ang="0">
                  <a:pos x="599" y="231"/>
                </a:cxn>
                <a:cxn ang="0">
                  <a:pos x="603" y="231"/>
                </a:cxn>
                <a:cxn ang="0">
                  <a:pos x="607" y="229"/>
                </a:cxn>
                <a:cxn ang="0">
                  <a:pos x="608" y="229"/>
                </a:cxn>
                <a:cxn ang="0">
                  <a:pos x="608" y="229"/>
                </a:cxn>
              </a:cxnLst>
              <a:rect l="0" t="0" r="r" b="b"/>
              <a:pathLst>
                <a:path w="608" h="242">
                  <a:moveTo>
                    <a:pt x="608" y="229"/>
                  </a:moveTo>
                  <a:lnTo>
                    <a:pt x="605" y="228"/>
                  </a:lnTo>
                  <a:lnTo>
                    <a:pt x="599" y="228"/>
                  </a:lnTo>
                  <a:lnTo>
                    <a:pt x="588" y="227"/>
                  </a:lnTo>
                  <a:lnTo>
                    <a:pt x="574" y="226"/>
                  </a:lnTo>
                  <a:lnTo>
                    <a:pt x="555" y="222"/>
                  </a:lnTo>
                  <a:lnTo>
                    <a:pt x="531" y="218"/>
                  </a:lnTo>
                  <a:lnTo>
                    <a:pt x="502" y="212"/>
                  </a:lnTo>
                  <a:lnTo>
                    <a:pt x="468" y="204"/>
                  </a:lnTo>
                  <a:lnTo>
                    <a:pt x="430" y="191"/>
                  </a:lnTo>
                  <a:lnTo>
                    <a:pt x="386" y="176"/>
                  </a:lnTo>
                  <a:lnTo>
                    <a:pt x="335" y="156"/>
                  </a:lnTo>
                  <a:lnTo>
                    <a:pt x="280" y="135"/>
                  </a:lnTo>
                  <a:lnTo>
                    <a:pt x="218" y="108"/>
                  </a:lnTo>
                  <a:lnTo>
                    <a:pt x="152" y="77"/>
                  </a:lnTo>
                  <a:lnTo>
                    <a:pt x="78" y="41"/>
                  </a:lnTo>
                  <a:lnTo>
                    <a:pt x="0" y="0"/>
                  </a:lnTo>
                  <a:lnTo>
                    <a:pt x="2" y="5"/>
                  </a:lnTo>
                  <a:lnTo>
                    <a:pt x="7" y="11"/>
                  </a:lnTo>
                  <a:lnTo>
                    <a:pt x="14" y="20"/>
                  </a:lnTo>
                  <a:lnTo>
                    <a:pt x="23" y="28"/>
                  </a:lnTo>
                  <a:lnTo>
                    <a:pt x="36" y="41"/>
                  </a:lnTo>
                  <a:lnTo>
                    <a:pt x="50" y="52"/>
                  </a:lnTo>
                  <a:lnTo>
                    <a:pt x="67" y="69"/>
                  </a:lnTo>
                  <a:lnTo>
                    <a:pt x="87" y="83"/>
                  </a:lnTo>
                  <a:lnTo>
                    <a:pt x="109" y="99"/>
                  </a:lnTo>
                  <a:lnTo>
                    <a:pt x="135" y="115"/>
                  </a:lnTo>
                  <a:lnTo>
                    <a:pt x="165" y="132"/>
                  </a:lnTo>
                  <a:lnTo>
                    <a:pt x="196" y="148"/>
                  </a:lnTo>
                  <a:lnTo>
                    <a:pt x="231" y="165"/>
                  </a:lnTo>
                  <a:lnTo>
                    <a:pt x="270" y="180"/>
                  </a:lnTo>
                  <a:lnTo>
                    <a:pt x="314" y="198"/>
                  </a:lnTo>
                  <a:lnTo>
                    <a:pt x="354" y="211"/>
                  </a:lnTo>
                  <a:lnTo>
                    <a:pt x="393" y="221"/>
                  </a:lnTo>
                  <a:lnTo>
                    <a:pt x="427" y="229"/>
                  </a:lnTo>
                  <a:lnTo>
                    <a:pt x="457" y="235"/>
                  </a:lnTo>
                  <a:lnTo>
                    <a:pt x="484" y="239"/>
                  </a:lnTo>
                  <a:lnTo>
                    <a:pt x="507" y="242"/>
                  </a:lnTo>
                  <a:lnTo>
                    <a:pt x="528" y="242"/>
                  </a:lnTo>
                  <a:lnTo>
                    <a:pt x="546" y="242"/>
                  </a:lnTo>
                  <a:lnTo>
                    <a:pt x="562" y="241"/>
                  </a:lnTo>
                  <a:lnTo>
                    <a:pt x="574" y="239"/>
                  </a:lnTo>
                  <a:lnTo>
                    <a:pt x="584" y="236"/>
                  </a:lnTo>
                  <a:lnTo>
                    <a:pt x="594" y="234"/>
                  </a:lnTo>
                  <a:lnTo>
                    <a:pt x="599" y="231"/>
                  </a:lnTo>
                  <a:lnTo>
                    <a:pt x="603" y="231"/>
                  </a:lnTo>
                  <a:lnTo>
                    <a:pt x="607" y="229"/>
                  </a:lnTo>
                  <a:lnTo>
                    <a:pt x="608" y="229"/>
                  </a:lnTo>
                  <a:lnTo>
                    <a:pt x="608" y="22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7" name="Freeform 59"/>
            <p:cNvSpPr>
              <a:spLocks/>
            </p:cNvSpPr>
            <p:nvPr/>
          </p:nvSpPr>
          <p:spPr bwMode="auto">
            <a:xfrm>
              <a:off x="5141" y="3806"/>
              <a:ext cx="370" cy="156"/>
            </a:xfrm>
            <a:custGeom>
              <a:avLst/>
              <a:gdLst/>
              <a:ahLst/>
              <a:cxnLst>
                <a:cxn ang="0">
                  <a:pos x="702" y="291"/>
                </a:cxn>
                <a:cxn ang="0">
                  <a:pos x="687" y="277"/>
                </a:cxn>
                <a:cxn ang="0">
                  <a:pos x="656" y="253"/>
                </a:cxn>
                <a:cxn ang="0">
                  <a:pos x="613" y="224"/>
                </a:cxn>
                <a:cxn ang="0">
                  <a:pos x="561" y="190"/>
                </a:cxn>
                <a:cxn ang="0">
                  <a:pos x="499" y="153"/>
                </a:cxn>
                <a:cxn ang="0">
                  <a:pos x="429" y="119"/>
                </a:cxn>
                <a:cxn ang="0">
                  <a:pos x="356" y="90"/>
                </a:cxn>
                <a:cxn ang="0">
                  <a:pos x="280" y="68"/>
                </a:cxn>
                <a:cxn ang="0">
                  <a:pos x="215" y="51"/>
                </a:cxn>
                <a:cxn ang="0">
                  <a:pos x="162" y="42"/>
                </a:cxn>
                <a:cxn ang="0">
                  <a:pos x="119" y="39"/>
                </a:cxn>
                <a:cxn ang="0">
                  <a:pos x="87" y="41"/>
                </a:cxn>
                <a:cxn ang="0">
                  <a:pos x="64" y="48"/>
                </a:cxn>
                <a:cxn ang="0">
                  <a:pos x="48" y="59"/>
                </a:cxn>
                <a:cxn ang="0">
                  <a:pos x="38" y="76"/>
                </a:cxn>
                <a:cxn ang="0">
                  <a:pos x="34" y="97"/>
                </a:cxn>
                <a:cxn ang="0">
                  <a:pos x="35" y="115"/>
                </a:cxn>
                <a:cxn ang="0">
                  <a:pos x="41" y="134"/>
                </a:cxn>
                <a:cxn ang="0">
                  <a:pos x="49" y="150"/>
                </a:cxn>
                <a:cxn ang="0">
                  <a:pos x="57" y="163"/>
                </a:cxn>
                <a:cxn ang="0">
                  <a:pos x="66" y="175"/>
                </a:cxn>
                <a:cxn ang="0">
                  <a:pos x="77" y="186"/>
                </a:cxn>
                <a:cxn ang="0">
                  <a:pos x="78" y="189"/>
                </a:cxn>
                <a:cxn ang="0">
                  <a:pos x="69" y="184"/>
                </a:cxn>
                <a:cxn ang="0">
                  <a:pos x="56" y="177"/>
                </a:cxn>
                <a:cxn ang="0">
                  <a:pos x="41" y="167"/>
                </a:cxn>
                <a:cxn ang="0">
                  <a:pos x="25" y="153"/>
                </a:cxn>
                <a:cxn ang="0">
                  <a:pos x="11" y="134"/>
                </a:cxn>
                <a:cxn ang="0">
                  <a:pos x="1" y="111"/>
                </a:cxn>
                <a:cxn ang="0">
                  <a:pos x="0" y="82"/>
                </a:cxn>
                <a:cxn ang="0">
                  <a:pos x="6" y="49"/>
                </a:cxn>
                <a:cxn ang="0">
                  <a:pos x="21" y="25"/>
                </a:cxn>
                <a:cxn ang="0">
                  <a:pos x="43" y="9"/>
                </a:cxn>
                <a:cxn ang="0">
                  <a:pos x="72" y="1"/>
                </a:cxn>
                <a:cxn ang="0">
                  <a:pos x="111" y="0"/>
                </a:cxn>
                <a:cxn ang="0">
                  <a:pos x="157" y="5"/>
                </a:cxn>
                <a:cxn ang="0">
                  <a:pos x="212" y="13"/>
                </a:cxn>
                <a:cxn ang="0">
                  <a:pos x="275" y="26"/>
                </a:cxn>
                <a:cxn ang="0">
                  <a:pos x="347" y="41"/>
                </a:cxn>
                <a:cxn ang="0">
                  <a:pos x="419" y="66"/>
                </a:cxn>
                <a:cxn ang="0">
                  <a:pos x="491" y="101"/>
                </a:cxn>
                <a:cxn ang="0">
                  <a:pos x="560" y="142"/>
                </a:cxn>
                <a:cxn ang="0">
                  <a:pos x="621" y="184"/>
                </a:cxn>
                <a:cxn ang="0">
                  <a:pos x="674" y="225"/>
                </a:cxn>
                <a:cxn ang="0">
                  <a:pos x="712" y="260"/>
                </a:cxn>
                <a:cxn ang="0">
                  <a:pos x="735" y="288"/>
                </a:cxn>
                <a:cxn ang="0">
                  <a:pos x="741" y="303"/>
                </a:cxn>
                <a:cxn ang="0">
                  <a:pos x="740" y="311"/>
                </a:cxn>
                <a:cxn ang="0">
                  <a:pos x="734" y="313"/>
                </a:cxn>
                <a:cxn ang="0">
                  <a:pos x="719" y="304"/>
                </a:cxn>
                <a:cxn ang="0">
                  <a:pos x="706" y="293"/>
                </a:cxn>
                <a:cxn ang="0">
                  <a:pos x="705" y="292"/>
                </a:cxn>
              </a:cxnLst>
              <a:rect l="0" t="0" r="r" b="b"/>
              <a:pathLst>
                <a:path w="741" h="313">
                  <a:moveTo>
                    <a:pt x="705" y="292"/>
                  </a:moveTo>
                  <a:lnTo>
                    <a:pt x="702" y="291"/>
                  </a:lnTo>
                  <a:lnTo>
                    <a:pt x="697" y="285"/>
                  </a:lnTo>
                  <a:lnTo>
                    <a:pt x="687" y="277"/>
                  </a:lnTo>
                  <a:lnTo>
                    <a:pt x="674" y="267"/>
                  </a:lnTo>
                  <a:lnTo>
                    <a:pt x="656" y="253"/>
                  </a:lnTo>
                  <a:lnTo>
                    <a:pt x="637" y="240"/>
                  </a:lnTo>
                  <a:lnTo>
                    <a:pt x="613" y="224"/>
                  </a:lnTo>
                  <a:lnTo>
                    <a:pt x="589" y="207"/>
                  </a:lnTo>
                  <a:lnTo>
                    <a:pt x="561" y="190"/>
                  </a:lnTo>
                  <a:lnTo>
                    <a:pt x="531" y="171"/>
                  </a:lnTo>
                  <a:lnTo>
                    <a:pt x="499" y="153"/>
                  </a:lnTo>
                  <a:lnTo>
                    <a:pt x="465" y="137"/>
                  </a:lnTo>
                  <a:lnTo>
                    <a:pt x="429" y="119"/>
                  </a:lnTo>
                  <a:lnTo>
                    <a:pt x="393" y="104"/>
                  </a:lnTo>
                  <a:lnTo>
                    <a:pt x="356" y="90"/>
                  </a:lnTo>
                  <a:lnTo>
                    <a:pt x="319" y="79"/>
                  </a:lnTo>
                  <a:lnTo>
                    <a:pt x="280" y="68"/>
                  </a:lnTo>
                  <a:lnTo>
                    <a:pt x="246" y="59"/>
                  </a:lnTo>
                  <a:lnTo>
                    <a:pt x="215" y="51"/>
                  </a:lnTo>
                  <a:lnTo>
                    <a:pt x="187" y="47"/>
                  </a:lnTo>
                  <a:lnTo>
                    <a:pt x="162" y="42"/>
                  </a:lnTo>
                  <a:lnTo>
                    <a:pt x="140" y="40"/>
                  </a:lnTo>
                  <a:lnTo>
                    <a:pt x="119" y="39"/>
                  </a:lnTo>
                  <a:lnTo>
                    <a:pt x="104" y="40"/>
                  </a:lnTo>
                  <a:lnTo>
                    <a:pt x="87" y="41"/>
                  </a:lnTo>
                  <a:lnTo>
                    <a:pt x="75" y="44"/>
                  </a:lnTo>
                  <a:lnTo>
                    <a:pt x="64" y="48"/>
                  </a:lnTo>
                  <a:lnTo>
                    <a:pt x="56" y="54"/>
                  </a:lnTo>
                  <a:lnTo>
                    <a:pt x="48" y="59"/>
                  </a:lnTo>
                  <a:lnTo>
                    <a:pt x="43" y="68"/>
                  </a:lnTo>
                  <a:lnTo>
                    <a:pt x="38" y="76"/>
                  </a:lnTo>
                  <a:lnTo>
                    <a:pt x="36" y="86"/>
                  </a:lnTo>
                  <a:lnTo>
                    <a:pt x="34" y="97"/>
                  </a:lnTo>
                  <a:lnTo>
                    <a:pt x="34" y="106"/>
                  </a:lnTo>
                  <a:lnTo>
                    <a:pt x="35" y="115"/>
                  </a:lnTo>
                  <a:lnTo>
                    <a:pt x="38" y="125"/>
                  </a:lnTo>
                  <a:lnTo>
                    <a:pt x="41" y="134"/>
                  </a:lnTo>
                  <a:lnTo>
                    <a:pt x="44" y="142"/>
                  </a:lnTo>
                  <a:lnTo>
                    <a:pt x="49" y="150"/>
                  </a:lnTo>
                  <a:lnTo>
                    <a:pt x="55" y="158"/>
                  </a:lnTo>
                  <a:lnTo>
                    <a:pt x="57" y="163"/>
                  </a:lnTo>
                  <a:lnTo>
                    <a:pt x="63" y="170"/>
                  </a:lnTo>
                  <a:lnTo>
                    <a:pt x="66" y="175"/>
                  </a:lnTo>
                  <a:lnTo>
                    <a:pt x="71" y="179"/>
                  </a:lnTo>
                  <a:lnTo>
                    <a:pt x="77" y="186"/>
                  </a:lnTo>
                  <a:lnTo>
                    <a:pt x="80" y="190"/>
                  </a:lnTo>
                  <a:lnTo>
                    <a:pt x="78" y="189"/>
                  </a:lnTo>
                  <a:lnTo>
                    <a:pt x="75" y="188"/>
                  </a:lnTo>
                  <a:lnTo>
                    <a:pt x="69" y="184"/>
                  </a:lnTo>
                  <a:lnTo>
                    <a:pt x="64" y="182"/>
                  </a:lnTo>
                  <a:lnTo>
                    <a:pt x="56" y="177"/>
                  </a:lnTo>
                  <a:lnTo>
                    <a:pt x="49" y="174"/>
                  </a:lnTo>
                  <a:lnTo>
                    <a:pt x="41" y="167"/>
                  </a:lnTo>
                  <a:lnTo>
                    <a:pt x="33" y="162"/>
                  </a:lnTo>
                  <a:lnTo>
                    <a:pt x="25" y="153"/>
                  </a:lnTo>
                  <a:lnTo>
                    <a:pt x="18" y="144"/>
                  </a:lnTo>
                  <a:lnTo>
                    <a:pt x="11" y="134"/>
                  </a:lnTo>
                  <a:lnTo>
                    <a:pt x="5" y="124"/>
                  </a:lnTo>
                  <a:lnTo>
                    <a:pt x="1" y="111"/>
                  </a:lnTo>
                  <a:lnTo>
                    <a:pt x="0" y="98"/>
                  </a:lnTo>
                  <a:lnTo>
                    <a:pt x="0" y="82"/>
                  </a:lnTo>
                  <a:lnTo>
                    <a:pt x="4" y="66"/>
                  </a:lnTo>
                  <a:lnTo>
                    <a:pt x="6" y="49"/>
                  </a:lnTo>
                  <a:lnTo>
                    <a:pt x="13" y="36"/>
                  </a:lnTo>
                  <a:lnTo>
                    <a:pt x="21" y="25"/>
                  </a:lnTo>
                  <a:lnTo>
                    <a:pt x="31" y="16"/>
                  </a:lnTo>
                  <a:lnTo>
                    <a:pt x="43" y="9"/>
                  </a:lnTo>
                  <a:lnTo>
                    <a:pt x="57" y="5"/>
                  </a:lnTo>
                  <a:lnTo>
                    <a:pt x="72" y="1"/>
                  </a:lnTo>
                  <a:lnTo>
                    <a:pt x="92" y="1"/>
                  </a:lnTo>
                  <a:lnTo>
                    <a:pt x="111" y="0"/>
                  </a:lnTo>
                  <a:lnTo>
                    <a:pt x="133" y="2"/>
                  </a:lnTo>
                  <a:lnTo>
                    <a:pt x="157" y="5"/>
                  </a:lnTo>
                  <a:lnTo>
                    <a:pt x="184" y="9"/>
                  </a:lnTo>
                  <a:lnTo>
                    <a:pt x="212" y="13"/>
                  </a:lnTo>
                  <a:lnTo>
                    <a:pt x="243" y="20"/>
                  </a:lnTo>
                  <a:lnTo>
                    <a:pt x="275" y="26"/>
                  </a:lnTo>
                  <a:lnTo>
                    <a:pt x="311" y="34"/>
                  </a:lnTo>
                  <a:lnTo>
                    <a:pt x="347" y="41"/>
                  </a:lnTo>
                  <a:lnTo>
                    <a:pt x="383" y="53"/>
                  </a:lnTo>
                  <a:lnTo>
                    <a:pt x="419" y="66"/>
                  </a:lnTo>
                  <a:lnTo>
                    <a:pt x="456" y="84"/>
                  </a:lnTo>
                  <a:lnTo>
                    <a:pt x="491" y="101"/>
                  </a:lnTo>
                  <a:lnTo>
                    <a:pt x="526" y="122"/>
                  </a:lnTo>
                  <a:lnTo>
                    <a:pt x="560" y="142"/>
                  </a:lnTo>
                  <a:lnTo>
                    <a:pt x="592" y="163"/>
                  </a:lnTo>
                  <a:lnTo>
                    <a:pt x="621" y="184"/>
                  </a:lnTo>
                  <a:lnTo>
                    <a:pt x="649" y="205"/>
                  </a:lnTo>
                  <a:lnTo>
                    <a:pt x="674" y="225"/>
                  </a:lnTo>
                  <a:lnTo>
                    <a:pt x="695" y="243"/>
                  </a:lnTo>
                  <a:lnTo>
                    <a:pt x="712" y="260"/>
                  </a:lnTo>
                  <a:lnTo>
                    <a:pt x="726" y="275"/>
                  </a:lnTo>
                  <a:lnTo>
                    <a:pt x="735" y="288"/>
                  </a:lnTo>
                  <a:lnTo>
                    <a:pt x="740" y="297"/>
                  </a:lnTo>
                  <a:lnTo>
                    <a:pt x="741" y="303"/>
                  </a:lnTo>
                  <a:lnTo>
                    <a:pt x="741" y="307"/>
                  </a:lnTo>
                  <a:lnTo>
                    <a:pt x="740" y="311"/>
                  </a:lnTo>
                  <a:lnTo>
                    <a:pt x="739" y="313"/>
                  </a:lnTo>
                  <a:lnTo>
                    <a:pt x="734" y="313"/>
                  </a:lnTo>
                  <a:lnTo>
                    <a:pt x="727" y="310"/>
                  </a:lnTo>
                  <a:lnTo>
                    <a:pt x="719" y="304"/>
                  </a:lnTo>
                  <a:lnTo>
                    <a:pt x="712" y="298"/>
                  </a:lnTo>
                  <a:lnTo>
                    <a:pt x="706" y="293"/>
                  </a:lnTo>
                  <a:lnTo>
                    <a:pt x="705" y="292"/>
                  </a:lnTo>
                  <a:lnTo>
                    <a:pt x="705" y="29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8" name="Freeform 60"/>
            <p:cNvSpPr>
              <a:spLocks/>
            </p:cNvSpPr>
            <p:nvPr/>
          </p:nvSpPr>
          <p:spPr bwMode="auto">
            <a:xfrm>
              <a:off x="4757" y="3727"/>
              <a:ext cx="431" cy="196"/>
            </a:xfrm>
            <a:custGeom>
              <a:avLst/>
              <a:gdLst/>
              <a:ahLst/>
              <a:cxnLst>
                <a:cxn ang="0">
                  <a:pos x="63" y="49"/>
                </a:cxn>
                <a:cxn ang="0">
                  <a:pos x="68" y="50"/>
                </a:cxn>
                <a:cxn ang="0">
                  <a:pos x="83" y="56"/>
                </a:cxn>
                <a:cxn ang="0">
                  <a:pos x="107" y="64"/>
                </a:cxn>
                <a:cxn ang="0">
                  <a:pos x="142" y="77"/>
                </a:cxn>
                <a:cxn ang="0">
                  <a:pos x="184" y="92"/>
                </a:cxn>
                <a:cxn ang="0">
                  <a:pos x="232" y="112"/>
                </a:cxn>
                <a:cxn ang="0">
                  <a:pos x="285" y="132"/>
                </a:cxn>
                <a:cxn ang="0">
                  <a:pos x="343" y="156"/>
                </a:cxn>
                <a:cxn ang="0">
                  <a:pos x="405" y="180"/>
                </a:cxn>
                <a:cxn ang="0">
                  <a:pos x="469" y="207"/>
                </a:cxn>
                <a:cxn ang="0">
                  <a:pos x="535" y="235"/>
                </a:cxn>
                <a:cxn ang="0">
                  <a:pos x="604" y="267"/>
                </a:cxn>
                <a:cxn ang="0">
                  <a:pos x="670" y="296"/>
                </a:cxn>
                <a:cxn ang="0">
                  <a:pos x="737" y="327"/>
                </a:cxn>
                <a:cxn ang="0">
                  <a:pos x="801" y="358"/>
                </a:cxn>
                <a:cxn ang="0">
                  <a:pos x="862" y="392"/>
                </a:cxn>
                <a:cxn ang="0">
                  <a:pos x="861" y="390"/>
                </a:cxn>
                <a:cxn ang="0">
                  <a:pos x="856" y="385"/>
                </a:cxn>
                <a:cxn ang="0">
                  <a:pos x="848" y="379"/>
                </a:cxn>
                <a:cxn ang="0">
                  <a:pos x="838" y="371"/>
                </a:cxn>
                <a:cxn ang="0">
                  <a:pos x="824" y="358"/>
                </a:cxn>
                <a:cxn ang="0">
                  <a:pos x="806" y="347"/>
                </a:cxn>
                <a:cxn ang="0">
                  <a:pos x="786" y="333"/>
                </a:cxn>
                <a:cxn ang="0">
                  <a:pos x="761" y="318"/>
                </a:cxn>
                <a:cxn ang="0">
                  <a:pos x="733" y="298"/>
                </a:cxn>
                <a:cxn ang="0">
                  <a:pos x="701" y="279"/>
                </a:cxn>
                <a:cxn ang="0">
                  <a:pos x="663" y="258"/>
                </a:cxn>
                <a:cxn ang="0">
                  <a:pos x="624" y="237"/>
                </a:cxn>
                <a:cxn ang="0">
                  <a:pos x="580" y="214"/>
                </a:cxn>
                <a:cxn ang="0">
                  <a:pos x="532" y="192"/>
                </a:cxn>
                <a:cxn ang="0">
                  <a:pos x="477" y="168"/>
                </a:cxn>
                <a:cxn ang="0">
                  <a:pos x="420" y="144"/>
                </a:cxn>
                <a:cxn ang="0">
                  <a:pos x="362" y="120"/>
                </a:cxn>
                <a:cxn ang="0">
                  <a:pos x="310" y="99"/>
                </a:cxn>
                <a:cxn ang="0">
                  <a:pos x="261" y="79"/>
                </a:cxn>
                <a:cxn ang="0">
                  <a:pos x="219" y="64"/>
                </a:cxn>
                <a:cxn ang="0">
                  <a:pos x="179" y="50"/>
                </a:cxn>
                <a:cxn ang="0">
                  <a:pos x="147" y="38"/>
                </a:cxn>
                <a:cxn ang="0">
                  <a:pos x="116" y="29"/>
                </a:cxn>
                <a:cxn ang="0">
                  <a:pos x="91" y="22"/>
                </a:cxn>
                <a:cxn ang="0">
                  <a:pos x="69" y="14"/>
                </a:cxn>
                <a:cxn ang="0">
                  <a:pos x="51" y="10"/>
                </a:cxn>
                <a:cxn ang="0">
                  <a:pos x="35" y="6"/>
                </a:cxn>
                <a:cxn ang="0">
                  <a:pos x="25" y="4"/>
                </a:cxn>
                <a:cxn ang="0">
                  <a:pos x="15" y="0"/>
                </a:cxn>
                <a:cxn ang="0">
                  <a:pos x="9" y="0"/>
                </a:cxn>
                <a:cxn ang="0">
                  <a:pos x="5" y="0"/>
                </a:cxn>
                <a:cxn ang="0">
                  <a:pos x="2" y="0"/>
                </a:cxn>
                <a:cxn ang="0">
                  <a:pos x="1" y="4"/>
                </a:cxn>
                <a:cxn ang="0">
                  <a:pos x="0" y="7"/>
                </a:cxn>
                <a:cxn ang="0">
                  <a:pos x="1" y="13"/>
                </a:cxn>
                <a:cxn ang="0">
                  <a:pos x="1" y="16"/>
                </a:cxn>
                <a:cxn ang="0">
                  <a:pos x="6" y="20"/>
                </a:cxn>
                <a:cxn ang="0">
                  <a:pos x="9" y="23"/>
                </a:cxn>
                <a:cxn ang="0">
                  <a:pos x="16" y="28"/>
                </a:cxn>
                <a:cxn ang="0">
                  <a:pos x="25" y="31"/>
                </a:cxn>
                <a:cxn ang="0">
                  <a:pos x="35" y="37"/>
                </a:cxn>
                <a:cxn ang="0">
                  <a:pos x="47" y="42"/>
                </a:cxn>
                <a:cxn ang="0">
                  <a:pos x="63" y="49"/>
                </a:cxn>
                <a:cxn ang="0">
                  <a:pos x="63" y="49"/>
                </a:cxn>
              </a:cxnLst>
              <a:rect l="0" t="0" r="r" b="b"/>
              <a:pathLst>
                <a:path w="862" h="392">
                  <a:moveTo>
                    <a:pt x="63" y="49"/>
                  </a:moveTo>
                  <a:lnTo>
                    <a:pt x="68" y="50"/>
                  </a:lnTo>
                  <a:lnTo>
                    <a:pt x="83" y="56"/>
                  </a:lnTo>
                  <a:lnTo>
                    <a:pt x="107" y="64"/>
                  </a:lnTo>
                  <a:lnTo>
                    <a:pt x="142" y="77"/>
                  </a:lnTo>
                  <a:lnTo>
                    <a:pt x="184" y="92"/>
                  </a:lnTo>
                  <a:lnTo>
                    <a:pt x="232" y="112"/>
                  </a:lnTo>
                  <a:lnTo>
                    <a:pt x="285" y="132"/>
                  </a:lnTo>
                  <a:lnTo>
                    <a:pt x="343" y="156"/>
                  </a:lnTo>
                  <a:lnTo>
                    <a:pt x="405" y="180"/>
                  </a:lnTo>
                  <a:lnTo>
                    <a:pt x="469" y="207"/>
                  </a:lnTo>
                  <a:lnTo>
                    <a:pt x="535" y="235"/>
                  </a:lnTo>
                  <a:lnTo>
                    <a:pt x="604" y="267"/>
                  </a:lnTo>
                  <a:lnTo>
                    <a:pt x="670" y="296"/>
                  </a:lnTo>
                  <a:lnTo>
                    <a:pt x="737" y="327"/>
                  </a:lnTo>
                  <a:lnTo>
                    <a:pt x="801" y="358"/>
                  </a:lnTo>
                  <a:lnTo>
                    <a:pt x="862" y="392"/>
                  </a:lnTo>
                  <a:lnTo>
                    <a:pt x="861" y="390"/>
                  </a:lnTo>
                  <a:lnTo>
                    <a:pt x="856" y="385"/>
                  </a:lnTo>
                  <a:lnTo>
                    <a:pt x="848" y="379"/>
                  </a:lnTo>
                  <a:lnTo>
                    <a:pt x="838" y="371"/>
                  </a:lnTo>
                  <a:lnTo>
                    <a:pt x="824" y="358"/>
                  </a:lnTo>
                  <a:lnTo>
                    <a:pt x="806" y="347"/>
                  </a:lnTo>
                  <a:lnTo>
                    <a:pt x="786" y="333"/>
                  </a:lnTo>
                  <a:lnTo>
                    <a:pt x="761" y="318"/>
                  </a:lnTo>
                  <a:lnTo>
                    <a:pt x="733" y="298"/>
                  </a:lnTo>
                  <a:lnTo>
                    <a:pt x="701" y="279"/>
                  </a:lnTo>
                  <a:lnTo>
                    <a:pt x="663" y="258"/>
                  </a:lnTo>
                  <a:lnTo>
                    <a:pt x="624" y="237"/>
                  </a:lnTo>
                  <a:lnTo>
                    <a:pt x="580" y="214"/>
                  </a:lnTo>
                  <a:lnTo>
                    <a:pt x="532" y="192"/>
                  </a:lnTo>
                  <a:lnTo>
                    <a:pt x="477" y="168"/>
                  </a:lnTo>
                  <a:lnTo>
                    <a:pt x="420" y="144"/>
                  </a:lnTo>
                  <a:lnTo>
                    <a:pt x="362" y="120"/>
                  </a:lnTo>
                  <a:lnTo>
                    <a:pt x="310" y="99"/>
                  </a:lnTo>
                  <a:lnTo>
                    <a:pt x="261" y="79"/>
                  </a:lnTo>
                  <a:lnTo>
                    <a:pt x="219" y="64"/>
                  </a:lnTo>
                  <a:lnTo>
                    <a:pt x="179" y="50"/>
                  </a:lnTo>
                  <a:lnTo>
                    <a:pt x="147" y="38"/>
                  </a:lnTo>
                  <a:lnTo>
                    <a:pt x="116" y="29"/>
                  </a:lnTo>
                  <a:lnTo>
                    <a:pt x="91" y="22"/>
                  </a:lnTo>
                  <a:lnTo>
                    <a:pt x="69" y="14"/>
                  </a:lnTo>
                  <a:lnTo>
                    <a:pt x="51" y="10"/>
                  </a:lnTo>
                  <a:lnTo>
                    <a:pt x="35" y="6"/>
                  </a:lnTo>
                  <a:lnTo>
                    <a:pt x="25" y="4"/>
                  </a:lnTo>
                  <a:lnTo>
                    <a:pt x="15" y="0"/>
                  </a:lnTo>
                  <a:lnTo>
                    <a:pt x="9" y="0"/>
                  </a:lnTo>
                  <a:lnTo>
                    <a:pt x="5" y="0"/>
                  </a:lnTo>
                  <a:lnTo>
                    <a:pt x="2" y="0"/>
                  </a:lnTo>
                  <a:lnTo>
                    <a:pt x="1" y="4"/>
                  </a:lnTo>
                  <a:lnTo>
                    <a:pt x="0" y="7"/>
                  </a:lnTo>
                  <a:lnTo>
                    <a:pt x="1" y="13"/>
                  </a:lnTo>
                  <a:lnTo>
                    <a:pt x="1" y="16"/>
                  </a:lnTo>
                  <a:lnTo>
                    <a:pt x="6" y="20"/>
                  </a:lnTo>
                  <a:lnTo>
                    <a:pt x="9" y="23"/>
                  </a:lnTo>
                  <a:lnTo>
                    <a:pt x="16" y="28"/>
                  </a:lnTo>
                  <a:lnTo>
                    <a:pt x="25" y="31"/>
                  </a:lnTo>
                  <a:lnTo>
                    <a:pt x="35" y="37"/>
                  </a:lnTo>
                  <a:lnTo>
                    <a:pt x="47" y="42"/>
                  </a:lnTo>
                  <a:lnTo>
                    <a:pt x="63" y="49"/>
                  </a:lnTo>
                  <a:lnTo>
                    <a:pt x="63" y="4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9" name="Freeform 61"/>
            <p:cNvSpPr>
              <a:spLocks/>
            </p:cNvSpPr>
            <p:nvPr/>
          </p:nvSpPr>
          <p:spPr bwMode="auto">
            <a:xfrm>
              <a:off x="4738" y="3662"/>
              <a:ext cx="90" cy="78"/>
            </a:xfrm>
            <a:custGeom>
              <a:avLst/>
              <a:gdLst/>
              <a:ahLst/>
              <a:cxnLst>
                <a:cxn ang="0">
                  <a:pos x="60" y="143"/>
                </a:cxn>
                <a:cxn ang="0">
                  <a:pos x="55" y="133"/>
                </a:cxn>
                <a:cxn ang="0">
                  <a:pos x="51" y="122"/>
                </a:cxn>
                <a:cxn ang="0">
                  <a:pos x="49" y="109"/>
                </a:cxn>
                <a:cxn ang="0">
                  <a:pos x="48" y="94"/>
                </a:cxn>
                <a:cxn ang="0">
                  <a:pos x="49" y="78"/>
                </a:cxn>
                <a:cxn ang="0">
                  <a:pos x="56" y="62"/>
                </a:cxn>
                <a:cxn ang="0">
                  <a:pos x="67" y="43"/>
                </a:cxn>
                <a:cxn ang="0">
                  <a:pos x="84" y="29"/>
                </a:cxn>
                <a:cxn ang="0">
                  <a:pos x="102" y="22"/>
                </a:cxn>
                <a:cxn ang="0">
                  <a:pos x="122" y="16"/>
                </a:cxn>
                <a:cxn ang="0">
                  <a:pos x="141" y="15"/>
                </a:cxn>
                <a:cxn ang="0">
                  <a:pos x="158" y="15"/>
                </a:cxn>
                <a:cxn ang="0">
                  <a:pos x="171" y="15"/>
                </a:cxn>
                <a:cxn ang="0">
                  <a:pos x="178" y="16"/>
                </a:cxn>
                <a:cxn ang="0">
                  <a:pos x="178" y="15"/>
                </a:cxn>
                <a:cxn ang="0">
                  <a:pos x="170" y="9"/>
                </a:cxn>
                <a:cxn ang="0">
                  <a:pos x="160" y="4"/>
                </a:cxn>
                <a:cxn ang="0">
                  <a:pos x="147" y="0"/>
                </a:cxn>
                <a:cxn ang="0">
                  <a:pos x="128" y="0"/>
                </a:cxn>
                <a:cxn ang="0">
                  <a:pos x="105" y="0"/>
                </a:cxn>
                <a:cxn ang="0">
                  <a:pos x="77" y="7"/>
                </a:cxn>
                <a:cxn ang="0">
                  <a:pos x="46" y="18"/>
                </a:cxn>
                <a:cxn ang="0">
                  <a:pos x="23" y="34"/>
                </a:cxn>
                <a:cxn ang="0">
                  <a:pos x="8" y="52"/>
                </a:cxn>
                <a:cxn ang="0">
                  <a:pos x="1" y="71"/>
                </a:cxn>
                <a:cxn ang="0">
                  <a:pos x="0" y="89"/>
                </a:cxn>
                <a:cxn ang="0">
                  <a:pos x="3" y="108"/>
                </a:cxn>
                <a:cxn ang="0">
                  <a:pos x="13" y="126"/>
                </a:cxn>
                <a:cxn ang="0">
                  <a:pos x="24" y="138"/>
                </a:cxn>
                <a:cxn ang="0">
                  <a:pos x="37" y="148"/>
                </a:cxn>
                <a:cxn ang="0">
                  <a:pos x="46" y="152"/>
                </a:cxn>
                <a:cxn ang="0">
                  <a:pos x="56" y="155"/>
                </a:cxn>
                <a:cxn ang="0">
                  <a:pos x="63" y="149"/>
                </a:cxn>
                <a:cxn ang="0">
                  <a:pos x="63" y="146"/>
                </a:cxn>
              </a:cxnLst>
              <a:rect l="0" t="0" r="r" b="b"/>
              <a:pathLst>
                <a:path w="180" h="155">
                  <a:moveTo>
                    <a:pt x="63" y="146"/>
                  </a:moveTo>
                  <a:lnTo>
                    <a:pt x="60" y="143"/>
                  </a:lnTo>
                  <a:lnTo>
                    <a:pt x="57" y="138"/>
                  </a:lnTo>
                  <a:lnTo>
                    <a:pt x="55" y="133"/>
                  </a:lnTo>
                  <a:lnTo>
                    <a:pt x="52" y="128"/>
                  </a:lnTo>
                  <a:lnTo>
                    <a:pt x="51" y="122"/>
                  </a:lnTo>
                  <a:lnTo>
                    <a:pt x="51" y="116"/>
                  </a:lnTo>
                  <a:lnTo>
                    <a:pt x="49" y="109"/>
                  </a:lnTo>
                  <a:lnTo>
                    <a:pt x="48" y="102"/>
                  </a:lnTo>
                  <a:lnTo>
                    <a:pt x="48" y="94"/>
                  </a:lnTo>
                  <a:lnTo>
                    <a:pt x="49" y="87"/>
                  </a:lnTo>
                  <a:lnTo>
                    <a:pt x="49" y="78"/>
                  </a:lnTo>
                  <a:lnTo>
                    <a:pt x="52" y="70"/>
                  </a:lnTo>
                  <a:lnTo>
                    <a:pt x="56" y="62"/>
                  </a:lnTo>
                  <a:lnTo>
                    <a:pt x="63" y="52"/>
                  </a:lnTo>
                  <a:lnTo>
                    <a:pt x="67" y="43"/>
                  </a:lnTo>
                  <a:lnTo>
                    <a:pt x="77" y="36"/>
                  </a:lnTo>
                  <a:lnTo>
                    <a:pt x="84" y="29"/>
                  </a:lnTo>
                  <a:lnTo>
                    <a:pt x="93" y="25"/>
                  </a:lnTo>
                  <a:lnTo>
                    <a:pt x="102" y="22"/>
                  </a:lnTo>
                  <a:lnTo>
                    <a:pt x="113" y="20"/>
                  </a:lnTo>
                  <a:lnTo>
                    <a:pt x="122" y="16"/>
                  </a:lnTo>
                  <a:lnTo>
                    <a:pt x="133" y="16"/>
                  </a:lnTo>
                  <a:lnTo>
                    <a:pt x="141" y="15"/>
                  </a:lnTo>
                  <a:lnTo>
                    <a:pt x="151" y="15"/>
                  </a:lnTo>
                  <a:lnTo>
                    <a:pt x="158" y="15"/>
                  </a:lnTo>
                  <a:lnTo>
                    <a:pt x="165" y="15"/>
                  </a:lnTo>
                  <a:lnTo>
                    <a:pt x="171" y="15"/>
                  </a:lnTo>
                  <a:lnTo>
                    <a:pt x="177" y="16"/>
                  </a:lnTo>
                  <a:lnTo>
                    <a:pt x="178" y="16"/>
                  </a:lnTo>
                  <a:lnTo>
                    <a:pt x="180" y="17"/>
                  </a:lnTo>
                  <a:lnTo>
                    <a:pt x="178" y="15"/>
                  </a:lnTo>
                  <a:lnTo>
                    <a:pt x="174" y="13"/>
                  </a:lnTo>
                  <a:lnTo>
                    <a:pt x="170" y="9"/>
                  </a:lnTo>
                  <a:lnTo>
                    <a:pt x="165" y="7"/>
                  </a:lnTo>
                  <a:lnTo>
                    <a:pt x="160" y="4"/>
                  </a:lnTo>
                  <a:lnTo>
                    <a:pt x="155" y="3"/>
                  </a:lnTo>
                  <a:lnTo>
                    <a:pt x="147" y="0"/>
                  </a:lnTo>
                  <a:lnTo>
                    <a:pt x="138" y="0"/>
                  </a:lnTo>
                  <a:lnTo>
                    <a:pt x="128" y="0"/>
                  </a:lnTo>
                  <a:lnTo>
                    <a:pt x="117" y="0"/>
                  </a:lnTo>
                  <a:lnTo>
                    <a:pt x="105" y="0"/>
                  </a:lnTo>
                  <a:lnTo>
                    <a:pt x="92" y="3"/>
                  </a:lnTo>
                  <a:lnTo>
                    <a:pt x="77" y="7"/>
                  </a:lnTo>
                  <a:lnTo>
                    <a:pt x="63" y="13"/>
                  </a:lnTo>
                  <a:lnTo>
                    <a:pt x="46" y="18"/>
                  </a:lnTo>
                  <a:lnTo>
                    <a:pt x="34" y="25"/>
                  </a:lnTo>
                  <a:lnTo>
                    <a:pt x="23" y="34"/>
                  </a:lnTo>
                  <a:lnTo>
                    <a:pt x="15" y="43"/>
                  </a:lnTo>
                  <a:lnTo>
                    <a:pt x="8" y="52"/>
                  </a:lnTo>
                  <a:lnTo>
                    <a:pt x="3" y="62"/>
                  </a:lnTo>
                  <a:lnTo>
                    <a:pt x="1" y="71"/>
                  </a:lnTo>
                  <a:lnTo>
                    <a:pt x="1" y="81"/>
                  </a:lnTo>
                  <a:lnTo>
                    <a:pt x="0" y="89"/>
                  </a:lnTo>
                  <a:lnTo>
                    <a:pt x="1" y="100"/>
                  </a:lnTo>
                  <a:lnTo>
                    <a:pt x="3" y="108"/>
                  </a:lnTo>
                  <a:lnTo>
                    <a:pt x="8" y="117"/>
                  </a:lnTo>
                  <a:lnTo>
                    <a:pt x="13" y="126"/>
                  </a:lnTo>
                  <a:lnTo>
                    <a:pt x="17" y="133"/>
                  </a:lnTo>
                  <a:lnTo>
                    <a:pt x="24" y="138"/>
                  </a:lnTo>
                  <a:lnTo>
                    <a:pt x="31" y="144"/>
                  </a:lnTo>
                  <a:lnTo>
                    <a:pt x="37" y="148"/>
                  </a:lnTo>
                  <a:lnTo>
                    <a:pt x="42" y="151"/>
                  </a:lnTo>
                  <a:lnTo>
                    <a:pt x="46" y="152"/>
                  </a:lnTo>
                  <a:lnTo>
                    <a:pt x="51" y="155"/>
                  </a:lnTo>
                  <a:lnTo>
                    <a:pt x="56" y="155"/>
                  </a:lnTo>
                  <a:lnTo>
                    <a:pt x="60" y="155"/>
                  </a:lnTo>
                  <a:lnTo>
                    <a:pt x="63" y="149"/>
                  </a:lnTo>
                  <a:lnTo>
                    <a:pt x="63" y="146"/>
                  </a:lnTo>
                  <a:lnTo>
                    <a:pt x="63" y="14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0" name="Freeform 62"/>
            <p:cNvSpPr>
              <a:spLocks/>
            </p:cNvSpPr>
            <p:nvPr/>
          </p:nvSpPr>
          <p:spPr bwMode="auto">
            <a:xfrm>
              <a:off x="4853" y="3693"/>
              <a:ext cx="48" cy="71"/>
            </a:xfrm>
            <a:custGeom>
              <a:avLst/>
              <a:gdLst/>
              <a:ahLst/>
              <a:cxnLst>
                <a:cxn ang="0">
                  <a:pos x="98" y="16"/>
                </a:cxn>
                <a:cxn ang="0">
                  <a:pos x="93" y="16"/>
                </a:cxn>
                <a:cxn ang="0">
                  <a:pos x="85" y="20"/>
                </a:cxn>
                <a:cxn ang="0">
                  <a:pos x="78" y="23"/>
                </a:cxn>
                <a:cxn ang="0">
                  <a:pos x="73" y="27"/>
                </a:cxn>
                <a:cxn ang="0">
                  <a:pos x="66" y="30"/>
                </a:cxn>
                <a:cxn ang="0">
                  <a:pos x="61" y="37"/>
                </a:cxn>
                <a:cxn ang="0">
                  <a:pos x="54" y="40"/>
                </a:cxn>
                <a:cxn ang="0">
                  <a:pos x="48" y="48"/>
                </a:cxn>
                <a:cxn ang="0">
                  <a:pos x="41" y="55"/>
                </a:cxn>
                <a:cxn ang="0">
                  <a:pos x="37" y="66"/>
                </a:cxn>
                <a:cxn ang="0">
                  <a:pos x="33" y="74"/>
                </a:cxn>
                <a:cxn ang="0">
                  <a:pos x="30" y="86"/>
                </a:cxn>
                <a:cxn ang="0">
                  <a:pos x="29" y="97"/>
                </a:cxn>
                <a:cxn ang="0">
                  <a:pos x="30" y="111"/>
                </a:cxn>
                <a:cxn ang="0">
                  <a:pos x="30" y="122"/>
                </a:cxn>
                <a:cxn ang="0">
                  <a:pos x="30" y="131"/>
                </a:cxn>
                <a:cxn ang="0">
                  <a:pos x="29" y="136"/>
                </a:cxn>
                <a:cxn ang="0">
                  <a:pos x="28" y="140"/>
                </a:cxn>
                <a:cxn ang="0">
                  <a:pos x="23" y="139"/>
                </a:cxn>
                <a:cxn ang="0">
                  <a:pos x="18" y="131"/>
                </a:cxn>
                <a:cxn ang="0">
                  <a:pos x="14" y="124"/>
                </a:cxn>
                <a:cxn ang="0">
                  <a:pos x="12" y="117"/>
                </a:cxn>
                <a:cxn ang="0">
                  <a:pos x="8" y="109"/>
                </a:cxn>
                <a:cxn ang="0">
                  <a:pos x="6" y="102"/>
                </a:cxn>
                <a:cxn ang="0">
                  <a:pos x="2" y="93"/>
                </a:cxn>
                <a:cxn ang="0">
                  <a:pos x="1" y="82"/>
                </a:cxn>
                <a:cxn ang="0">
                  <a:pos x="0" y="73"/>
                </a:cxn>
                <a:cxn ang="0">
                  <a:pos x="1" y="66"/>
                </a:cxn>
                <a:cxn ang="0">
                  <a:pos x="1" y="55"/>
                </a:cxn>
                <a:cxn ang="0">
                  <a:pos x="4" y="48"/>
                </a:cxn>
                <a:cxn ang="0">
                  <a:pos x="7" y="41"/>
                </a:cxn>
                <a:cxn ang="0">
                  <a:pos x="11" y="36"/>
                </a:cxn>
                <a:cxn ang="0">
                  <a:pos x="13" y="29"/>
                </a:cxn>
                <a:cxn ang="0">
                  <a:pos x="16" y="24"/>
                </a:cxn>
                <a:cxn ang="0">
                  <a:pos x="21" y="18"/>
                </a:cxn>
                <a:cxn ang="0">
                  <a:pos x="25" y="15"/>
                </a:cxn>
                <a:cxn ang="0">
                  <a:pos x="32" y="8"/>
                </a:cxn>
                <a:cxn ang="0">
                  <a:pos x="37" y="2"/>
                </a:cxn>
                <a:cxn ang="0">
                  <a:pos x="43" y="0"/>
                </a:cxn>
                <a:cxn ang="0">
                  <a:pos x="46" y="0"/>
                </a:cxn>
                <a:cxn ang="0">
                  <a:pos x="98" y="16"/>
                </a:cxn>
                <a:cxn ang="0">
                  <a:pos x="98" y="16"/>
                </a:cxn>
              </a:cxnLst>
              <a:rect l="0" t="0" r="r" b="b"/>
              <a:pathLst>
                <a:path w="98" h="140">
                  <a:moveTo>
                    <a:pt x="98" y="16"/>
                  </a:moveTo>
                  <a:lnTo>
                    <a:pt x="93" y="16"/>
                  </a:lnTo>
                  <a:lnTo>
                    <a:pt x="85" y="20"/>
                  </a:lnTo>
                  <a:lnTo>
                    <a:pt x="78" y="23"/>
                  </a:lnTo>
                  <a:lnTo>
                    <a:pt x="73" y="27"/>
                  </a:lnTo>
                  <a:lnTo>
                    <a:pt x="66" y="30"/>
                  </a:lnTo>
                  <a:lnTo>
                    <a:pt x="61" y="37"/>
                  </a:lnTo>
                  <a:lnTo>
                    <a:pt x="54" y="40"/>
                  </a:lnTo>
                  <a:lnTo>
                    <a:pt x="48" y="48"/>
                  </a:lnTo>
                  <a:lnTo>
                    <a:pt x="41" y="55"/>
                  </a:lnTo>
                  <a:lnTo>
                    <a:pt x="37" y="66"/>
                  </a:lnTo>
                  <a:lnTo>
                    <a:pt x="33" y="74"/>
                  </a:lnTo>
                  <a:lnTo>
                    <a:pt x="30" y="86"/>
                  </a:lnTo>
                  <a:lnTo>
                    <a:pt x="29" y="97"/>
                  </a:lnTo>
                  <a:lnTo>
                    <a:pt x="30" y="111"/>
                  </a:lnTo>
                  <a:lnTo>
                    <a:pt x="30" y="122"/>
                  </a:lnTo>
                  <a:lnTo>
                    <a:pt x="30" y="131"/>
                  </a:lnTo>
                  <a:lnTo>
                    <a:pt x="29" y="136"/>
                  </a:lnTo>
                  <a:lnTo>
                    <a:pt x="28" y="140"/>
                  </a:lnTo>
                  <a:lnTo>
                    <a:pt x="23" y="139"/>
                  </a:lnTo>
                  <a:lnTo>
                    <a:pt x="18" y="131"/>
                  </a:lnTo>
                  <a:lnTo>
                    <a:pt x="14" y="124"/>
                  </a:lnTo>
                  <a:lnTo>
                    <a:pt x="12" y="117"/>
                  </a:lnTo>
                  <a:lnTo>
                    <a:pt x="8" y="109"/>
                  </a:lnTo>
                  <a:lnTo>
                    <a:pt x="6" y="102"/>
                  </a:lnTo>
                  <a:lnTo>
                    <a:pt x="2" y="93"/>
                  </a:lnTo>
                  <a:lnTo>
                    <a:pt x="1" y="82"/>
                  </a:lnTo>
                  <a:lnTo>
                    <a:pt x="0" y="73"/>
                  </a:lnTo>
                  <a:lnTo>
                    <a:pt x="1" y="66"/>
                  </a:lnTo>
                  <a:lnTo>
                    <a:pt x="1" y="55"/>
                  </a:lnTo>
                  <a:lnTo>
                    <a:pt x="4" y="48"/>
                  </a:lnTo>
                  <a:lnTo>
                    <a:pt x="7" y="41"/>
                  </a:lnTo>
                  <a:lnTo>
                    <a:pt x="11" y="36"/>
                  </a:lnTo>
                  <a:lnTo>
                    <a:pt x="13" y="29"/>
                  </a:lnTo>
                  <a:lnTo>
                    <a:pt x="16" y="24"/>
                  </a:lnTo>
                  <a:lnTo>
                    <a:pt x="21" y="18"/>
                  </a:lnTo>
                  <a:lnTo>
                    <a:pt x="25" y="15"/>
                  </a:lnTo>
                  <a:lnTo>
                    <a:pt x="32" y="8"/>
                  </a:lnTo>
                  <a:lnTo>
                    <a:pt x="37" y="2"/>
                  </a:lnTo>
                  <a:lnTo>
                    <a:pt x="43" y="0"/>
                  </a:lnTo>
                  <a:lnTo>
                    <a:pt x="46" y="0"/>
                  </a:lnTo>
                  <a:lnTo>
                    <a:pt x="98" y="16"/>
                  </a:lnTo>
                  <a:lnTo>
                    <a:pt x="98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" name="Freeform 63"/>
            <p:cNvSpPr>
              <a:spLocks/>
            </p:cNvSpPr>
            <p:nvPr/>
          </p:nvSpPr>
          <p:spPr bwMode="auto">
            <a:xfrm>
              <a:off x="4790" y="3666"/>
              <a:ext cx="384" cy="152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4" y="9"/>
                </a:cxn>
                <a:cxn ang="0">
                  <a:pos x="18" y="14"/>
                </a:cxn>
                <a:cxn ang="0">
                  <a:pos x="39" y="20"/>
                </a:cxn>
                <a:cxn ang="0">
                  <a:pos x="69" y="31"/>
                </a:cxn>
                <a:cxn ang="0">
                  <a:pos x="104" y="43"/>
                </a:cxn>
                <a:cxn ang="0">
                  <a:pos x="148" y="58"/>
                </a:cxn>
                <a:cxn ang="0">
                  <a:pos x="195" y="75"/>
                </a:cxn>
                <a:cxn ang="0">
                  <a:pos x="249" y="95"/>
                </a:cxn>
                <a:cxn ang="0">
                  <a:pos x="305" y="116"/>
                </a:cxn>
                <a:cxn ang="0">
                  <a:pos x="366" y="139"/>
                </a:cxn>
                <a:cxn ang="0">
                  <a:pos x="430" y="163"/>
                </a:cxn>
                <a:cxn ang="0">
                  <a:pos x="496" y="190"/>
                </a:cxn>
                <a:cxn ang="0">
                  <a:pos x="562" y="215"/>
                </a:cxn>
                <a:cxn ang="0">
                  <a:pos x="631" y="244"/>
                </a:cxn>
                <a:cxn ang="0">
                  <a:pos x="700" y="273"/>
                </a:cxn>
                <a:cxn ang="0">
                  <a:pos x="770" y="304"/>
                </a:cxn>
                <a:cxn ang="0">
                  <a:pos x="767" y="301"/>
                </a:cxn>
                <a:cxn ang="0">
                  <a:pos x="761" y="298"/>
                </a:cxn>
                <a:cxn ang="0">
                  <a:pos x="753" y="291"/>
                </a:cxn>
                <a:cxn ang="0">
                  <a:pos x="743" y="283"/>
                </a:cxn>
                <a:cxn ang="0">
                  <a:pos x="728" y="271"/>
                </a:cxn>
                <a:cxn ang="0">
                  <a:pos x="709" y="258"/>
                </a:cxn>
                <a:cxn ang="0">
                  <a:pos x="688" y="244"/>
                </a:cxn>
                <a:cxn ang="0">
                  <a:pos x="664" y="229"/>
                </a:cxn>
                <a:cxn ang="0">
                  <a:pos x="633" y="212"/>
                </a:cxn>
                <a:cxn ang="0">
                  <a:pos x="602" y="195"/>
                </a:cxn>
                <a:cxn ang="0">
                  <a:pos x="567" y="177"/>
                </a:cxn>
                <a:cxn ang="0">
                  <a:pos x="529" y="159"/>
                </a:cxn>
                <a:cxn ang="0">
                  <a:pos x="486" y="141"/>
                </a:cxn>
                <a:cxn ang="0">
                  <a:pos x="440" y="122"/>
                </a:cxn>
                <a:cxn ang="0">
                  <a:pos x="390" y="106"/>
                </a:cxn>
                <a:cxn ang="0">
                  <a:pos x="338" y="89"/>
                </a:cxn>
                <a:cxn ang="0">
                  <a:pos x="284" y="72"/>
                </a:cxn>
                <a:cxn ang="0">
                  <a:pos x="239" y="59"/>
                </a:cxn>
                <a:cxn ang="0">
                  <a:pos x="199" y="46"/>
                </a:cxn>
                <a:cxn ang="0">
                  <a:pos x="166" y="37"/>
                </a:cxn>
                <a:cxn ang="0">
                  <a:pos x="137" y="28"/>
                </a:cxn>
                <a:cxn ang="0">
                  <a:pos x="113" y="20"/>
                </a:cxn>
                <a:cxn ang="0">
                  <a:pos x="95" y="14"/>
                </a:cxn>
                <a:cxn ang="0">
                  <a:pos x="80" y="10"/>
                </a:cxn>
                <a:cxn ang="0">
                  <a:pos x="67" y="6"/>
                </a:cxn>
                <a:cxn ang="0">
                  <a:pos x="59" y="4"/>
                </a:cxn>
                <a:cxn ang="0">
                  <a:pos x="52" y="1"/>
                </a:cxn>
                <a:cxn ang="0">
                  <a:pos x="49" y="1"/>
                </a:cxn>
                <a:cxn ang="0">
                  <a:pos x="47" y="0"/>
                </a:cxn>
                <a:cxn ang="0">
                  <a:pos x="0" y="8"/>
                </a:cxn>
                <a:cxn ang="0">
                  <a:pos x="0" y="8"/>
                </a:cxn>
              </a:cxnLst>
              <a:rect l="0" t="0" r="r" b="b"/>
              <a:pathLst>
                <a:path w="770" h="304">
                  <a:moveTo>
                    <a:pt x="0" y="8"/>
                  </a:moveTo>
                  <a:lnTo>
                    <a:pt x="4" y="9"/>
                  </a:lnTo>
                  <a:lnTo>
                    <a:pt x="18" y="14"/>
                  </a:lnTo>
                  <a:lnTo>
                    <a:pt x="39" y="20"/>
                  </a:lnTo>
                  <a:lnTo>
                    <a:pt x="69" y="31"/>
                  </a:lnTo>
                  <a:lnTo>
                    <a:pt x="104" y="43"/>
                  </a:lnTo>
                  <a:lnTo>
                    <a:pt x="148" y="58"/>
                  </a:lnTo>
                  <a:lnTo>
                    <a:pt x="195" y="75"/>
                  </a:lnTo>
                  <a:lnTo>
                    <a:pt x="249" y="95"/>
                  </a:lnTo>
                  <a:lnTo>
                    <a:pt x="305" y="116"/>
                  </a:lnTo>
                  <a:lnTo>
                    <a:pt x="366" y="139"/>
                  </a:lnTo>
                  <a:lnTo>
                    <a:pt x="430" y="163"/>
                  </a:lnTo>
                  <a:lnTo>
                    <a:pt x="496" y="190"/>
                  </a:lnTo>
                  <a:lnTo>
                    <a:pt x="562" y="215"/>
                  </a:lnTo>
                  <a:lnTo>
                    <a:pt x="631" y="244"/>
                  </a:lnTo>
                  <a:lnTo>
                    <a:pt x="700" y="273"/>
                  </a:lnTo>
                  <a:lnTo>
                    <a:pt x="770" y="304"/>
                  </a:lnTo>
                  <a:lnTo>
                    <a:pt x="767" y="301"/>
                  </a:lnTo>
                  <a:lnTo>
                    <a:pt x="761" y="298"/>
                  </a:lnTo>
                  <a:lnTo>
                    <a:pt x="753" y="291"/>
                  </a:lnTo>
                  <a:lnTo>
                    <a:pt x="743" y="283"/>
                  </a:lnTo>
                  <a:lnTo>
                    <a:pt x="728" y="271"/>
                  </a:lnTo>
                  <a:lnTo>
                    <a:pt x="709" y="258"/>
                  </a:lnTo>
                  <a:lnTo>
                    <a:pt x="688" y="244"/>
                  </a:lnTo>
                  <a:lnTo>
                    <a:pt x="664" y="229"/>
                  </a:lnTo>
                  <a:lnTo>
                    <a:pt x="633" y="212"/>
                  </a:lnTo>
                  <a:lnTo>
                    <a:pt x="602" y="195"/>
                  </a:lnTo>
                  <a:lnTo>
                    <a:pt x="567" y="177"/>
                  </a:lnTo>
                  <a:lnTo>
                    <a:pt x="529" y="159"/>
                  </a:lnTo>
                  <a:lnTo>
                    <a:pt x="486" y="141"/>
                  </a:lnTo>
                  <a:lnTo>
                    <a:pt x="440" y="122"/>
                  </a:lnTo>
                  <a:lnTo>
                    <a:pt x="390" y="106"/>
                  </a:lnTo>
                  <a:lnTo>
                    <a:pt x="338" y="89"/>
                  </a:lnTo>
                  <a:lnTo>
                    <a:pt x="284" y="72"/>
                  </a:lnTo>
                  <a:lnTo>
                    <a:pt x="239" y="59"/>
                  </a:lnTo>
                  <a:lnTo>
                    <a:pt x="199" y="46"/>
                  </a:lnTo>
                  <a:lnTo>
                    <a:pt x="166" y="37"/>
                  </a:lnTo>
                  <a:lnTo>
                    <a:pt x="137" y="28"/>
                  </a:lnTo>
                  <a:lnTo>
                    <a:pt x="113" y="20"/>
                  </a:lnTo>
                  <a:lnTo>
                    <a:pt x="95" y="14"/>
                  </a:lnTo>
                  <a:lnTo>
                    <a:pt x="80" y="10"/>
                  </a:lnTo>
                  <a:lnTo>
                    <a:pt x="67" y="6"/>
                  </a:lnTo>
                  <a:lnTo>
                    <a:pt x="59" y="4"/>
                  </a:lnTo>
                  <a:lnTo>
                    <a:pt x="52" y="1"/>
                  </a:lnTo>
                  <a:lnTo>
                    <a:pt x="49" y="1"/>
                  </a:lnTo>
                  <a:lnTo>
                    <a:pt x="47" y="0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2" name="Freeform 64"/>
            <p:cNvSpPr>
              <a:spLocks/>
            </p:cNvSpPr>
            <p:nvPr/>
          </p:nvSpPr>
          <p:spPr bwMode="auto">
            <a:xfrm>
              <a:off x="4669" y="3576"/>
              <a:ext cx="118" cy="99"/>
            </a:xfrm>
            <a:custGeom>
              <a:avLst/>
              <a:gdLst/>
              <a:ahLst/>
              <a:cxnLst>
                <a:cxn ang="0">
                  <a:pos x="234" y="181"/>
                </a:cxn>
                <a:cxn ang="0">
                  <a:pos x="224" y="181"/>
                </a:cxn>
                <a:cxn ang="0">
                  <a:pos x="204" y="180"/>
                </a:cxn>
                <a:cxn ang="0">
                  <a:pos x="180" y="178"/>
                </a:cxn>
                <a:cxn ang="0">
                  <a:pos x="153" y="174"/>
                </a:cxn>
                <a:cxn ang="0">
                  <a:pos x="123" y="167"/>
                </a:cxn>
                <a:cxn ang="0">
                  <a:pos x="96" y="154"/>
                </a:cxn>
                <a:cxn ang="0">
                  <a:pos x="71" y="135"/>
                </a:cxn>
                <a:cxn ang="0">
                  <a:pos x="53" y="111"/>
                </a:cxn>
                <a:cxn ang="0">
                  <a:pos x="39" y="87"/>
                </a:cxn>
                <a:cxn ang="0">
                  <a:pos x="26" y="64"/>
                </a:cxn>
                <a:cxn ang="0">
                  <a:pos x="19" y="45"/>
                </a:cxn>
                <a:cxn ang="0">
                  <a:pos x="14" y="27"/>
                </a:cxn>
                <a:cxn ang="0">
                  <a:pos x="10" y="14"/>
                </a:cxn>
                <a:cxn ang="0">
                  <a:pos x="9" y="3"/>
                </a:cxn>
                <a:cxn ang="0">
                  <a:pos x="7" y="2"/>
                </a:cxn>
                <a:cxn ang="0">
                  <a:pos x="5" y="12"/>
                </a:cxn>
                <a:cxn ang="0">
                  <a:pos x="2" y="32"/>
                </a:cxn>
                <a:cxn ang="0">
                  <a:pos x="0" y="57"/>
                </a:cxn>
                <a:cxn ang="0">
                  <a:pos x="3" y="87"/>
                </a:cxn>
                <a:cxn ang="0">
                  <a:pos x="12" y="118"/>
                </a:cxn>
                <a:cxn ang="0">
                  <a:pos x="26" y="146"/>
                </a:cxn>
                <a:cxn ang="0">
                  <a:pos x="50" y="170"/>
                </a:cxn>
                <a:cxn ang="0">
                  <a:pos x="83" y="187"/>
                </a:cxn>
                <a:cxn ang="0">
                  <a:pos x="114" y="196"/>
                </a:cxn>
                <a:cxn ang="0">
                  <a:pos x="145" y="199"/>
                </a:cxn>
                <a:cxn ang="0">
                  <a:pos x="173" y="199"/>
                </a:cxn>
                <a:cxn ang="0">
                  <a:pos x="195" y="195"/>
                </a:cxn>
                <a:cxn ang="0">
                  <a:pos x="215" y="188"/>
                </a:cxn>
                <a:cxn ang="0">
                  <a:pos x="227" y="183"/>
                </a:cxn>
                <a:cxn ang="0">
                  <a:pos x="234" y="181"/>
                </a:cxn>
                <a:cxn ang="0">
                  <a:pos x="237" y="181"/>
                </a:cxn>
              </a:cxnLst>
              <a:rect l="0" t="0" r="r" b="b"/>
              <a:pathLst>
                <a:path w="237" h="199">
                  <a:moveTo>
                    <a:pt x="237" y="181"/>
                  </a:moveTo>
                  <a:lnTo>
                    <a:pt x="234" y="181"/>
                  </a:lnTo>
                  <a:lnTo>
                    <a:pt x="230" y="181"/>
                  </a:lnTo>
                  <a:lnTo>
                    <a:pt x="224" y="181"/>
                  </a:lnTo>
                  <a:lnTo>
                    <a:pt x="216" y="181"/>
                  </a:lnTo>
                  <a:lnTo>
                    <a:pt x="204" y="180"/>
                  </a:lnTo>
                  <a:lnTo>
                    <a:pt x="192" y="180"/>
                  </a:lnTo>
                  <a:lnTo>
                    <a:pt x="180" y="178"/>
                  </a:lnTo>
                  <a:lnTo>
                    <a:pt x="167" y="177"/>
                  </a:lnTo>
                  <a:lnTo>
                    <a:pt x="153" y="174"/>
                  </a:lnTo>
                  <a:lnTo>
                    <a:pt x="138" y="171"/>
                  </a:lnTo>
                  <a:lnTo>
                    <a:pt x="123" y="167"/>
                  </a:lnTo>
                  <a:lnTo>
                    <a:pt x="110" y="161"/>
                  </a:lnTo>
                  <a:lnTo>
                    <a:pt x="96" y="154"/>
                  </a:lnTo>
                  <a:lnTo>
                    <a:pt x="83" y="146"/>
                  </a:lnTo>
                  <a:lnTo>
                    <a:pt x="71" y="135"/>
                  </a:lnTo>
                  <a:lnTo>
                    <a:pt x="63" y="125"/>
                  </a:lnTo>
                  <a:lnTo>
                    <a:pt x="53" y="111"/>
                  </a:lnTo>
                  <a:lnTo>
                    <a:pt x="46" y="98"/>
                  </a:lnTo>
                  <a:lnTo>
                    <a:pt x="39" y="87"/>
                  </a:lnTo>
                  <a:lnTo>
                    <a:pt x="33" y="76"/>
                  </a:lnTo>
                  <a:lnTo>
                    <a:pt x="26" y="64"/>
                  </a:lnTo>
                  <a:lnTo>
                    <a:pt x="24" y="55"/>
                  </a:lnTo>
                  <a:lnTo>
                    <a:pt x="19" y="45"/>
                  </a:lnTo>
                  <a:lnTo>
                    <a:pt x="17" y="36"/>
                  </a:lnTo>
                  <a:lnTo>
                    <a:pt x="14" y="27"/>
                  </a:lnTo>
                  <a:lnTo>
                    <a:pt x="12" y="20"/>
                  </a:lnTo>
                  <a:lnTo>
                    <a:pt x="10" y="14"/>
                  </a:lnTo>
                  <a:lnTo>
                    <a:pt x="10" y="10"/>
                  </a:lnTo>
                  <a:lnTo>
                    <a:pt x="9" y="3"/>
                  </a:lnTo>
                  <a:lnTo>
                    <a:pt x="9" y="0"/>
                  </a:lnTo>
                  <a:lnTo>
                    <a:pt x="7" y="2"/>
                  </a:lnTo>
                  <a:lnTo>
                    <a:pt x="6" y="6"/>
                  </a:lnTo>
                  <a:lnTo>
                    <a:pt x="5" y="12"/>
                  </a:lnTo>
                  <a:lnTo>
                    <a:pt x="4" y="21"/>
                  </a:lnTo>
                  <a:lnTo>
                    <a:pt x="2" y="32"/>
                  </a:lnTo>
                  <a:lnTo>
                    <a:pt x="2" y="45"/>
                  </a:lnTo>
                  <a:lnTo>
                    <a:pt x="0" y="57"/>
                  </a:lnTo>
                  <a:lnTo>
                    <a:pt x="3" y="73"/>
                  </a:lnTo>
                  <a:lnTo>
                    <a:pt x="3" y="87"/>
                  </a:lnTo>
                  <a:lnTo>
                    <a:pt x="7" y="103"/>
                  </a:lnTo>
                  <a:lnTo>
                    <a:pt x="12" y="118"/>
                  </a:lnTo>
                  <a:lnTo>
                    <a:pt x="19" y="133"/>
                  </a:lnTo>
                  <a:lnTo>
                    <a:pt x="26" y="146"/>
                  </a:lnTo>
                  <a:lnTo>
                    <a:pt x="38" y="160"/>
                  </a:lnTo>
                  <a:lnTo>
                    <a:pt x="50" y="170"/>
                  </a:lnTo>
                  <a:lnTo>
                    <a:pt x="67" y="181"/>
                  </a:lnTo>
                  <a:lnTo>
                    <a:pt x="83" y="187"/>
                  </a:lnTo>
                  <a:lnTo>
                    <a:pt x="99" y="192"/>
                  </a:lnTo>
                  <a:lnTo>
                    <a:pt x="114" y="196"/>
                  </a:lnTo>
                  <a:lnTo>
                    <a:pt x="131" y="199"/>
                  </a:lnTo>
                  <a:lnTo>
                    <a:pt x="145" y="199"/>
                  </a:lnTo>
                  <a:lnTo>
                    <a:pt x="160" y="199"/>
                  </a:lnTo>
                  <a:lnTo>
                    <a:pt x="173" y="199"/>
                  </a:lnTo>
                  <a:lnTo>
                    <a:pt x="185" y="198"/>
                  </a:lnTo>
                  <a:lnTo>
                    <a:pt x="195" y="195"/>
                  </a:lnTo>
                  <a:lnTo>
                    <a:pt x="205" y="191"/>
                  </a:lnTo>
                  <a:lnTo>
                    <a:pt x="215" y="188"/>
                  </a:lnTo>
                  <a:lnTo>
                    <a:pt x="222" y="187"/>
                  </a:lnTo>
                  <a:lnTo>
                    <a:pt x="227" y="183"/>
                  </a:lnTo>
                  <a:lnTo>
                    <a:pt x="232" y="182"/>
                  </a:lnTo>
                  <a:lnTo>
                    <a:pt x="234" y="181"/>
                  </a:lnTo>
                  <a:lnTo>
                    <a:pt x="237" y="181"/>
                  </a:lnTo>
                  <a:lnTo>
                    <a:pt x="237" y="18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3" name="Freeform 65"/>
            <p:cNvSpPr>
              <a:spLocks/>
            </p:cNvSpPr>
            <p:nvPr/>
          </p:nvSpPr>
          <p:spPr bwMode="auto">
            <a:xfrm>
              <a:off x="4626" y="3665"/>
              <a:ext cx="104" cy="36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2" y="48"/>
                </a:cxn>
                <a:cxn ang="0">
                  <a:pos x="6" y="47"/>
                </a:cxn>
                <a:cxn ang="0">
                  <a:pos x="12" y="46"/>
                </a:cxn>
                <a:cxn ang="0">
                  <a:pos x="24" y="45"/>
                </a:cxn>
                <a:cxn ang="0">
                  <a:pos x="34" y="42"/>
                </a:cxn>
                <a:cxn ang="0">
                  <a:pos x="47" y="41"/>
                </a:cxn>
                <a:cxn ang="0">
                  <a:pos x="62" y="40"/>
                </a:cxn>
                <a:cxn ang="0">
                  <a:pos x="77" y="40"/>
                </a:cxn>
                <a:cxn ang="0">
                  <a:pos x="93" y="39"/>
                </a:cxn>
                <a:cxn ang="0">
                  <a:pos x="111" y="40"/>
                </a:cxn>
                <a:cxn ang="0">
                  <a:pos x="127" y="41"/>
                </a:cxn>
                <a:cxn ang="0">
                  <a:pos x="146" y="46"/>
                </a:cxn>
                <a:cxn ang="0">
                  <a:pos x="162" y="48"/>
                </a:cxn>
                <a:cxn ang="0">
                  <a:pos x="178" y="56"/>
                </a:cxn>
                <a:cxn ang="0">
                  <a:pos x="194" y="63"/>
                </a:cxn>
                <a:cxn ang="0">
                  <a:pos x="209" y="74"/>
                </a:cxn>
                <a:cxn ang="0">
                  <a:pos x="207" y="71"/>
                </a:cxn>
                <a:cxn ang="0">
                  <a:pos x="205" y="64"/>
                </a:cxn>
                <a:cxn ang="0">
                  <a:pos x="200" y="55"/>
                </a:cxn>
                <a:cxn ang="0">
                  <a:pos x="195" y="45"/>
                </a:cxn>
                <a:cxn ang="0">
                  <a:pos x="188" y="38"/>
                </a:cxn>
                <a:cxn ang="0">
                  <a:pos x="183" y="33"/>
                </a:cxn>
                <a:cxn ang="0">
                  <a:pos x="176" y="26"/>
                </a:cxn>
                <a:cxn ang="0">
                  <a:pos x="168" y="21"/>
                </a:cxn>
                <a:cxn ang="0">
                  <a:pos x="159" y="16"/>
                </a:cxn>
                <a:cxn ang="0">
                  <a:pos x="149" y="11"/>
                </a:cxn>
                <a:cxn ang="0">
                  <a:pos x="136" y="7"/>
                </a:cxn>
                <a:cxn ang="0">
                  <a:pos x="124" y="5"/>
                </a:cxn>
                <a:cxn ang="0">
                  <a:pos x="109" y="2"/>
                </a:cxn>
                <a:cxn ang="0">
                  <a:pos x="96" y="0"/>
                </a:cxn>
                <a:cxn ang="0">
                  <a:pos x="83" y="0"/>
                </a:cxn>
                <a:cxn ang="0">
                  <a:pos x="72" y="2"/>
                </a:cxn>
                <a:cxn ang="0">
                  <a:pos x="62" y="2"/>
                </a:cxn>
                <a:cxn ang="0">
                  <a:pos x="53" y="4"/>
                </a:cxn>
                <a:cxn ang="0">
                  <a:pos x="43" y="6"/>
                </a:cxn>
                <a:cxn ang="0">
                  <a:pos x="36" y="9"/>
                </a:cxn>
                <a:cxn ang="0">
                  <a:pos x="29" y="11"/>
                </a:cxn>
                <a:cxn ang="0">
                  <a:pos x="24" y="13"/>
                </a:cxn>
                <a:cxn ang="0">
                  <a:pos x="19" y="16"/>
                </a:cxn>
                <a:cxn ang="0">
                  <a:pos x="15" y="19"/>
                </a:cxn>
                <a:cxn ang="0">
                  <a:pos x="11" y="21"/>
                </a:cxn>
                <a:cxn ang="0">
                  <a:pos x="10" y="24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209" h="74">
                  <a:moveTo>
                    <a:pt x="0" y="48"/>
                  </a:moveTo>
                  <a:lnTo>
                    <a:pt x="2" y="48"/>
                  </a:lnTo>
                  <a:lnTo>
                    <a:pt x="6" y="47"/>
                  </a:lnTo>
                  <a:lnTo>
                    <a:pt x="12" y="46"/>
                  </a:lnTo>
                  <a:lnTo>
                    <a:pt x="24" y="45"/>
                  </a:lnTo>
                  <a:lnTo>
                    <a:pt x="34" y="42"/>
                  </a:lnTo>
                  <a:lnTo>
                    <a:pt x="47" y="41"/>
                  </a:lnTo>
                  <a:lnTo>
                    <a:pt x="62" y="40"/>
                  </a:lnTo>
                  <a:lnTo>
                    <a:pt x="77" y="40"/>
                  </a:lnTo>
                  <a:lnTo>
                    <a:pt x="93" y="39"/>
                  </a:lnTo>
                  <a:lnTo>
                    <a:pt x="111" y="40"/>
                  </a:lnTo>
                  <a:lnTo>
                    <a:pt x="127" y="41"/>
                  </a:lnTo>
                  <a:lnTo>
                    <a:pt x="146" y="46"/>
                  </a:lnTo>
                  <a:lnTo>
                    <a:pt x="162" y="48"/>
                  </a:lnTo>
                  <a:lnTo>
                    <a:pt x="178" y="56"/>
                  </a:lnTo>
                  <a:lnTo>
                    <a:pt x="194" y="63"/>
                  </a:lnTo>
                  <a:lnTo>
                    <a:pt x="209" y="74"/>
                  </a:lnTo>
                  <a:lnTo>
                    <a:pt x="207" y="71"/>
                  </a:lnTo>
                  <a:lnTo>
                    <a:pt x="205" y="64"/>
                  </a:lnTo>
                  <a:lnTo>
                    <a:pt x="200" y="55"/>
                  </a:lnTo>
                  <a:lnTo>
                    <a:pt x="195" y="45"/>
                  </a:lnTo>
                  <a:lnTo>
                    <a:pt x="188" y="38"/>
                  </a:lnTo>
                  <a:lnTo>
                    <a:pt x="183" y="33"/>
                  </a:lnTo>
                  <a:lnTo>
                    <a:pt x="176" y="26"/>
                  </a:lnTo>
                  <a:lnTo>
                    <a:pt x="168" y="21"/>
                  </a:lnTo>
                  <a:lnTo>
                    <a:pt x="159" y="16"/>
                  </a:lnTo>
                  <a:lnTo>
                    <a:pt x="149" y="11"/>
                  </a:lnTo>
                  <a:lnTo>
                    <a:pt x="136" y="7"/>
                  </a:lnTo>
                  <a:lnTo>
                    <a:pt x="124" y="5"/>
                  </a:lnTo>
                  <a:lnTo>
                    <a:pt x="109" y="2"/>
                  </a:lnTo>
                  <a:lnTo>
                    <a:pt x="96" y="0"/>
                  </a:lnTo>
                  <a:lnTo>
                    <a:pt x="83" y="0"/>
                  </a:lnTo>
                  <a:lnTo>
                    <a:pt x="72" y="2"/>
                  </a:lnTo>
                  <a:lnTo>
                    <a:pt x="62" y="2"/>
                  </a:lnTo>
                  <a:lnTo>
                    <a:pt x="53" y="4"/>
                  </a:lnTo>
                  <a:lnTo>
                    <a:pt x="43" y="6"/>
                  </a:lnTo>
                  <a:lnTo>
                    <a:pt x="36" y="9"/>
                  </a:lnTo>
                  <a:lnTo>
                    <a:pt x="29" y="11"/>
                  </a:lnTo>
                  <a:lnTo>
                    <a:pt x="24" y="13"/>
                  </a:lnTo>
                  <a:lnTo>
                    <a:pt x="19" y="16"/>
                  </a:lnTo>
                  <a:lnTo>
                    <a:pt x="15" y="19"/>
                  </a:lnTo>
                  <a:lnTo>
                    <a:pt x="11" y="21"/>
                  </a:lnTo>
                  <a:lnTo>
                    <a:pt x="10" y="24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4" name="Freeform 66"/>
            <p:cNvSpPr>
              <a:spLocks/>
            </p:cNvSpPr>
            <p:nvPr/>
          </p:nvSpPr>
          <p:spPr bwMode="auto">
            <a:xfrm>
              <a:off x="4542" y="3575"/>
              <a:ext cx="128" cy="115"/>
            </a:xfrm>
            <a:custGeom>
              <a:avLst/>
              <a:gdLst/>
              <a:ahLst/>
              <a:cxnLst>
                <a:cxn ang="0">
                  <a:pos x="1" y="58"/>
                </a:cxn>
                <a:cxn ang="0">
                  <a:pos x="13" y="65"/>
                </a:cxn>
                <a:cxn ang="0">
                  <a:pos x="31" y="79"/>
                </a:cxn>
                <a:cxn ang="0">
                  <a:pos x="57" y="99"/>
                </a:cxn>
                <a:cxn ang="0">
                  <a:pos x="85" y="125"/>
                </a:cxn>
                <a:cxn ang="0">
                  <a:pos x="114" y="150"/>
                </a:cxn>
                <a:cxn ang="0">
                  <a:pos x="138" y="182"/>
                </a:cxn>
                <a:cxn ang="0">
                  <a:pos x="158" y="214"/>
                </a:cxn>
                <a:cxn ang="0">
                  <a:pos x="173" y="204"/>
                </a:cxn>
                <a:cxn ang="0">
                  <a:pos x="172" y="192"/>
                </a:cxn>
                <a:cxn ang="0">
                  <a:pos x="169" y="179"/>
                </a:cxn>
                <a:cxn ang="0">
                  <a:pos x="165" y="163"/>
                </a:cxn>
                <a:cxn ang="0">
                  <a:pos x="159" y="144"/>
                </a:cxn>
                <a:cxn ang="0">
                  <a:pos x="150" y="126"/>
                </a:cxn>
                <a:cxn ang="0">
                  <a:pos x="136" y="107"/>
                </a:cxn>
                <a:cxn ang="0">
                  <a:pos x="119" y="90"/>
                </a:cxn>
                <a:cxn ang="0">
                  <a:pos x="122" y="89"/>
                </a:cxn>
                <a:cxn ang="0">
                  <a:pos x="135" y="86"/>
                </a:cxn>
                <a:cxn ang="0">
                  <a:pos x="152" y="84"/>
                </a:cxn>
                <a:cxn ang="0">
                  <a:pos x="173" y="79"/>
                </a:cxn>
                <a:cxn ang="0">
                  <a:pos x="195" y="73"/>
                </a:cxn>
                <a:cxn ang="0">
                  <a:pos x="218" y="66"/>
                </a:cxn>
                <a:cxn ang="0">
                  <a:pos x="238" y="57"/>
                </a:cxn>
                <a:cxn ang="0">
                  <a:pos x="256" y="48"/>
                </a:cxn>
                <a:cxn ang="0">
                  <a:pos x="252" y="1"/>
                </a:cxn>
                <a:cxn ang="0">
                  <a:pos x="242" y="11"/>
                </a:cxn>
                <a:cxn ang="0">
                  <a:pos x="230" y="20"/>
                </a:cxn>
                <a:cxn ang="0">
                  <a:pos x="215" y="29"/>
                </a:cxn>
                <a:cxn ang="0">
                  <a:pos x="195" y="37"/>
                </a:cxn>
                <a:cxn ang="0">
                  <a:pos x="173" y="47"/>
                </a:cxn>
                <a:cxn ang="0">
                  <a:pos x="145" y="51"/>
                </a:cxn>
                <a:cxn ang="0">
                  <a:pos x="115" y="55"/>
                </a:cxn>
                <a:cxn ang="0">
                  <a:pos x="88" y="52"/>
                </a:cxn>
                <a:cxn ang="0">
                  <a:pos x="66" y="49"/>
                </a:cxn>
                <a:cxn ang="0">
                  <a:pos x="49" y="45"/>
                </a:cxn>
                <a:cxn ang="0">
                  <a:pos x="34" y="40"/>
                </a:cxn>
                <a:cxn ang="0">
                  <a:pos x="23" y="35"/>
                </a:cxn>
                <a:cxn ang="0">
                  <a:pos x="14" y="29"/>
                </a:cxn>
                <a:cxn ang="0">
                  <a:pos x="0" y="58"/>
                </a:cxn>
              </a:cxnLst>
              <a:rect l="0" t="0" r="r" b="b"/>
              <a:pathLst>
                <a:path w="256" h="231">
                  <a:moveTo>
                    <a:pt x="0" y="58"/>
                  </a:moveTo>
                  <a:lnTo>
                    <a:pt x="1" y="58"/>
                  </a:lnTo>
                  <a:lnTo>
                    <a:pt x="6" y="61"/>
                  </a:lnTo>
                  <a:lnTo>
                    <a:pt x="13" y="65"/>
                  </a:lnTo>
                  <a:lnTo>
                    <a:pt x="22" y="72"/>
                  </a:lnTo>
                  <a:lnTo>
                    <a:pt x="31" y="79"/>
                  </a:lnTo>
                  <a:lnTo>
                    <a:pt x="44" y="89"/>
                  </a:lnTo>
                  <a:lnTo>
                    <a:pt x="57" y="99"/>
                  </a:lnTo>
                  <a:lnTo>
                    <a:pt x="72" y="112"/>
                  </a:lnTo>
                  <a:lnTo>
                    <a:pt x="85" y="125"/>
                  </a:lnTo>
                  <a:lnTo>
                    <a:pt x="100" y="137"/>
                  </a:lnTo>
                  <a:lnTo>
                    <a:pt x="114" y="150"/>
                  </a:lnTo>
                  <a:lnTo>
                    <a:pt x="127" y="167"/>
                  </a:lnTo>
                  <a:lnTo>
                    <a:pt x="138" y="182"/>
                  </a:lnTo>
                  <a:lnTo>
                    <a:pt x="150" y="198"/>
                  </a:lnTo>
                  <a:lnTo>
                    <a:pt x="158" y="214"/>
                  </a:lnTo>
                  <a:lnTo>
                    <a:pt x="166" y="231"/>
                  </a:lnTo>
                  <a:lnTo>
                    <a:pt x="173" y="204"/>
                  </a:lnTo>
                  <a:lnTo>
                    <a:pt x="172" y="201"/>
                  </a:lnTo>
                  <a:lnTo>
                    <a:pt x="172" y="192"/>
                  </a:lnTo>
                  <a:lnTo>
                    <a:pt x="170" y="186"/>
                  </a:lnTo>
                  <a:lnTo>
                    <a:pt x="169" y="179"/>
                  </a:lnTo>
                  <a:lnTo>
                    <a:pt x="166" y="171"/>
                  </a:lnTo>
                  <a:lnTo>
                    <a:pt x="165" y="163"/>
                  </a:lnTo>
                  <a:lnTo>
                    <a:pt x="163" y="154"/>
                  </a:lnTo>
                  <a:lnTo>
                    <a:pt x="159" y="144"/>
                  </a:lnTo>
                  <a:lnTo>
                    <a:pt x="154" y="135"/>
                  </a:lnTo>
                  <a:lnTo>
                    <a:pt x="150" y="126"/>
                  </a:lnTo>
                  <a:lnTo>
                    <a:pt x="142" y="116"/>
                  </a:lnTo>
                  <a:lnTo>
                    <a:pt x="136" y="107"/>
                  </a:lnTo>
                  <a:lnTo>
                    <a:pt x="127" y="98"/>
                  </a:lnTo>
                  <a:lnTo>
                    <a:pt x="119" y="90"/>
                  </a:lnTo>
                  <a:lnTo>
                    <a:pt x="119" y="89"/>
                  </a:lnTo>
                  <a:lnTo>
                    <a:pt x="122" y="89"/>
                  </a:lnTo>
                  <a:lnTo>
                    <a:pt x="127" y="87"/>
                  </a:lnTo>
                  <a:lnTo>
                    <a:pt x="135" y="86"/>
                  </a:lnTo>
                  <a:lnTo>
                    <a:pt x="142" y="85"/>
                  </a:lnTo>
                  <a:lnTo>
                    <a:pt x="152" y="84"/>
                  </a:lnTo>
                  <a:lnTo>
                    <a:pt x="162" y="82"/>
                  </a:lnTo>
                  <a:lnTo>
                    <a:pt x="173" y="79"/>
                  </a:lnTo>
                  <a:lnTo>
                    <a:pt x="184" y="76"/>
                  </a:lnTo>
                  <a:lnTo>
                    <a:pt x="195" y="73"/>
                  </a:lnTo>
                  <a:lnTo>
                    <a:pt x="206" y="70"/>
                  </a:lnTo>
                  <a:lnTo>
                    <a:pt x="218" y="66"/>
                  </a:lnTo>
                  <a:lnTo>
                    <a:pt x="228" y="61"/>
                  </a:lnTo>
                  <a:lnTo>
                    <a:pt x="238" y="57"/>
                  </a:lnTo>
                  <a:lnTo>
                    <a:pt x="248" y="52"/>
                  </a:lnTo>
                  <a:lnTo>
                    <a:pt x="256" y="48"/>
                  </a:lnTo>
                  <a:lnTo>
                    <a:pt x="256" y="0"/>
                  </a:lnTo>
                  <a:lnTo>
                    <a:pt x="252" y="1"/>
                  </a:lnTo>
                  <a:lnTo>
                    <a:pt x="248" y="8"/>
                  </a:lnTo>
                  <a:lnTo>
                    <a:pt x="242" y="11"/>
                  </a:lnTo>
                  <a:lnTo>
                    <a:pt x="237" y="15"/>
                  </a:lnTo>
                  <a:lnTo>
                    <a:pt x="230" y="20"/>
                  </a:lnTo>
                  <a:lnTo>
                    <a:pt x="225" y="25"/>
                  </a:lnTo>
                  <a:lnTo>
                    <a:pt x="215" y="29"/>
                  </a:lnTo>
                  <a:lnTo>
                    <a:pt x="206" y="34"/>
                  </a:lnTo>
                  <a:lnTo>
                    <a:pt x="195" y="37"/>
                  </a:lnTo>
                  <a:lnTo>
                    <a:pt x="186" y="43"/>
                  </a:lnTo>
                  <a:lnTo>
                    <a:pt x="173" y="47"/>
                  </a:lnTo>
                  <a:lnTo>
                    <a:pt x="161" y="49"/>
                  </a:lnTo>
                  <a:lnTo>
                    <a:pt x="145" y="51"/>
                  </a:lnTo>
                  <a:lnTo>
                    <a:pt x="131" y="55"/>
                  </a:lnTo>
                  <a:lnTo>
                    <a:pt x="115" y="55"/>
                  </a:lnTo>
                  <a:lnTo>
                    <a:pt x="102" y="55"/>
                  </a:lnTo>
                  <a:lnTo>
                    <a:pt x="88" y="52"/>
                  </a:lnTo>
                  <a:lnTo>
                    <a:pt x="78" y="51"/>
                  </a:lnTo>
                  <a:lnTo>
                    <a:pt x="66" y="49"/>
                  </a:lnTo>
                  <a:lnTo>
                    <a:pt x="58" y="48"/>
                  </a:lnTo>
                  <a:lnTo>
                    <a:pt x="49" y="45"/>
                  </a:lnTo>
                  <a:lnTo>
                    <a:pt x="42" y="43"/>
                  </a:lnTo>
                  <a:lnTo>
                    <a:pt x="34" y="40"/>
                  </a:lnTo>
                  <a:lnTo>
                    <a:pt x="28" y="37"/>
                  </a:lnTo>
                  <a:lnTo>
                    <a:pt x="23" y="35"/>
                  </a:lnTo>
                  <a:lnTo>
                    <a:pt x="20" y="34"/>
                  </a:lnTo>
                  <a:lnTo>
                    <a:pt x="14" y="29"/>
                  </a:lnTo>
                  <a:lnTo>
                    <a:pt x="13" y="29"/>
                  </a:lnTo>
                  <a:lnTo>
                    <a:pt x="0" y="58"/>
                  </a:lnTo>
                  <a:lnTo>
                    <a:pt x="0" y="5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5" name="Freeform 67"/>
            <p:cNvSpPr>
              <a:spLocks/>
            </p:cNvSpPr>
            <p:nvPr/>
          </p:nvSpPr>
          <p:spPr bwMode="auto">
            <a:xfrm>
              <a:off x="4504" y="3946"/>
              <a:ext cx="727" cy="140"/>
            </a:xfrm>
            <a:custGeom>
              <a:avLst/>
              <a:gdLst/>
              <a:ahLst/>
              <a:cxnLst>
                <a:cxn ang="0">
                  <a:pos x="1405" y="1"/>
                </a:cxn>
                <a:cxn ang="0">
                  <a:pos x="1412" y="17"/>
                </a:cxn>
                <a:cxn ang="0">
                  <a:pos x="1420" y="45"/>
                </a:cxn>
                <a:cxn ang="0">
                  <a:pos x="1427" y="81"/>
                </a:cxn>
                <a:cxn ang="0">
                  <a:pos x="1427" y="118"/>
                </a:cxn>
                <a:cxn ang="0">
                  <a:pos x="1416" y="154"/>
                </a:cxn>
                <a:cxn ang="0">
                  <a:pos x="1391" y="186"/>
                </a:cxn>
                <a:cxn ang="0">
                  <a:pos x="1345" y="207"/>
                </a:cxn>
                <a:cxn ang="0">
                  <a:pos x="1277" y="213"/>
                </a:cxn>
                <a:cxn ang="0">
                  <a:pos x="1173" y="210"/>
                </a:cxn>
                <a:cxn ang="0">
                  <a:pos x="1040" y="204"/>
                </a:cxn>
                <a:cxn ang="0">
                  <a:pos x="884" y="200"/>
                </a:cxn>
                <a:cxn ang="0">
                  <a:pos x="708" y="196"/>
                </a:cxn>
                <a:cxn ang="0">
                  <a:pos x="514" y="200"/>
                </a:cxn>
                <a:cxn ang="0">
                  <a:pos x="313" y="213"/>
                </a:cxn>
                <a:cxn ang="0">
                  <a:pos x="105" y="238"/>
                </a:cxn>
                <a:cxn ang="0">
                  <a:pos x="0" y="257"/>
                </a:cxn>
                <a:cxn ang="0">
                  <a:pos x="3" y="264"/>
                </a:cxn>
                <a:cxn ang="0">
                  <a:pos x="14" y="270"/>
                </a:cxn>
                <a:cxn ang="0">
                  <a:pos x="30" y="274"/>
                </a:cxn>
                <a:cxn ang="0">
                  <a:pos x="56" y="278"/>
                </a:cxn>
                <a:cxn ang="0">
                  <a:pos x="92" y="280"/>
                </a:cxn>
                <a:cxn ang="0">
                  <a:pos x="141" y="280"/>
                </a:cxn>
                <a:cxn ang="0">
                  <a:pos x="222" y="274"/>
                </a:cxn>
                <a:cxn ang="0">
                  <a:pos x="329" y="266"/>
                </a:cxn>
                <a:cxn ang="0">
                  <a:pos x="456" y="257"/>
                </a:cxn>
                <a:cxn ang="0">
                  <a:pos x="596" y="249"/>
                </a:cxn>
                <a:cxn ang="0">
                  <a:pos x="737" y="242"/>
                </a:cxn>
                <a:cxn ang="0">
                  <a:pos x="875" y="238"/>
                </a:cxn>
                <a:cxn ang="0">
                  <a:pos x="1003" y="242"/>
                </a:cxn>
                <a:cxn ang="0">
                  <a:pos x="1114" y="249"/>
                </a:cxn>
                <a:cxn ang="0">
                  <a:pos x="1199" y="255"/>
                </a:cxn>
                <a:cxn ang="0">
                  <a:pos x="1265" y="258"/>
                </a:cxn>
                <a:cxn ang="0">
                  <a:pos x="1316" y="259"/>
                </a:cxn>
                <a:cxn ang="0">
                  <a:pos x="1352" y="257"/>
                </a:cxn>
                <a:cxn ang="0">
                  <a:pos x="1379" y="251"/>
                </a:cxn>
                <a:cxn ang="0">
                  <a:pos x="1400" y="242"/>
                </a:cxn>
                <a:cxn ang="0">
                  <a:pos x="1417" y="229"/>
                </a:cxn>
                <a:cxn ang="0">
                  <a:pos x="1434" y="211"/>
                </a:cxn>
                <a:cxn ang="0">
                  <a:pos x="1444" y="186"/>
                </a:cxn>
                <a:cxn ang="0">
                  <a:pos x="1451" y="158"/>
                </a:cxn>
                <a:cxn ang="0">
                  <a:pos x="1455" y="126"/>
                </a:cxn>
                <a:cxn ang="0">
                  <a:pos x="1455" y="97"/>
                </a:cxn>
                <a:cxn ang="0">
                  <a:pos x="1453" y="72"/>
                </a:cxn>
                <a:cxn ang="0">
                  <a:pos x="1452" y="51"/>
                </a:cxn>
                <a:cxn ang="0">
                  <a:pos x="1451" y="40"/>
                </a:cxn>
                <a:cxn ang="0">
                  <a:pos x="1405" y="0"/>
                </a:cxn>
              </a:cxnLst>
              <a:rect l="0" t="0" r="r" b="b"/>
              <a:pathLst>
                <a:path w="1455" h="280">
                  <a:moveTo>
                    <a:pt x="1405" y="0"/>
                  </a:moveTo>
                  <a:lnTo>
                    <a:pt x="1405" y="1"/>
                  </a:lnTo>
                  <a:lnTo>
                    <a:pt x="1408" y="8"/>
                  </a:lnTo>
                  <a:lnTo>
                    <a:pt x="1412" y="17"/>
                  </a:lnTo>
                  <a:lnTo>
                    <a:pt x="1416" y="31"/>
                  </a:lnTo>
                  <a:lnTo>
                    <a:pt x="1420" y="45"/>
                  </a:lnTo>
                  <a:lnTo>
                    <a:pt x="1424" y="61"/>
                  </a:lnTo>
                  <a:lnTo>
                    <a:pt x="1427" y="81"/>
                  </a:lnTo>
                  <a:lnTo>
                    <a:pt x="1429" y="100"/>
                  </a:lnTo>
                  <a:lnTo>
                    <a:pt x="1427" y="118"/>
                  </a:lnTo>
                  <a:lnTo>
                    <a:pt x="1423" y="138"/>
                  </a:lnTo>
                  <a:lnTo>
                    <a:pt x="1416" y="154"/>
                  </a:lnTo>
                  <a:lnTo>
                    <a:pt x="1406" y="172"/>
                  </a:lnTo>
                  <a:lnTo>
                    <a:pt x="1391" y="186"/>
                  </a:lnTo>
                  <a:lnTo>
                    <a:pt x="1371" y="199"/>
                  </a:lnTo>
                  <a:lnTo>
                    <a:pt x="1345" y="207"/>
                  </a:lnTo>
                  <a:lnTo>
                    <a:pt x="1316" y="213"/>
                  </a:lnTo>
                  <a:lnTo>
                    <a:pt x="1277" y="213"/>
                  </a:lnTo>
                  <a:lnTo>
                    <a:pt x="1229" y="213"/>
                  </a:lnTo>
                  <a:lnTo>
                    <a:pt x="1173" y="210"/>
                  </a:lnTo>
                  <a:lnTo>
                    <a:pt x="1111" y="208"/>
                  </a:lnTo>
                  <a:lnTo>
                    <a:pt x="1040" y="204"/>
                  </a:lnTo>
                  <a:lnTo>
                    <a:pt x="966" y="202"/>
                  </a:lnTo>
                  <a:lnTo>
                    <a:pt x="884" y="200"/>
                  </a:lnTo>
                  <a:lnTo>
                    <a:pt x="798" y="199"/>
                  </a:lnTo>
                  <a:lnTo>
                    <a:pt x="708" y="196"/>
                  </a:lnTo>
                  <a:lnTo>
                    <a:pt x="613" y="197"/>
                  </a:lnTo>
                  <a:lnTo>
                    <a:pt x="514" y="200"/>
                  </a:lnTo>
                  <a:lnTo>
                    <a:pt x="416" y="204"/>
                  </a:lnTo>
                  <a:lnTo>
                    <a:pt x="313" y="213"/>
                  </a:lnTo>
                  <a:lnTo>
                    <a:pt x="210" y="223"/>
                  </a:lnTo>
                  <a:lnTo>
                    <a:pt x="105" y="238"/>
                  </a:lnTo>
                  <a:lnTo>
                    <a:pt x="1" y="257"/>
                  </a:lnTo>
                  <a:lnTo>
                    <a:pt x="0" y="257"/>
                  </a:lnTo>
                  <a:lnTo>
                    <a:pt x="1" y="260"/>
                  </a:lnTo>
                  <a:lnTo>
                    <a:pt x="3" y="264"/>
                  </a:lnTo>
                  <a:lnTo>
                    <a:pt x="11" y="268"/>
                  </a:lnTo>
                  <a:lnTo>
                    <a:pt x="14" y="270"/>
                  </a:lnTo>
                  <a:lnTo>
                    <a:pt x="22" y="272"/>
                  </a:lnTo>
                  <a:lnTo>
                    <a:pt x="30" y="274"/>
                  </a:lnTo>
                  <a:lnTo>
                    <a:pt x="43" y="277"/>
                  </a:lnTo>
                  <a:lnTo>
                    <a:pt x="56" y="278"/>
                  </a:lnTo>
                  <a:lnTo>
                    <a:pt x="73" y="279"/>
                  </a:lnTo>
                  <a:lnTo>
                    <a:pt x="92" y="280"/>
                  </a:lnTo>
                  <a:lnTo>
                    <a:pt x="115" y="280"/>
                  </a:lnTo>
                  <a:lnTo>
                    <a:pt x="141" y="280"/>
                  </a:lnTo>
                  <a:lnTo>
                    <a:pt x="178" y="278"/>
                  </a:lnTo>
                  <a:lnTo>
                    <a:pt x="222" y="274"/>
                  </a:lnTo>
                  <a:lnTo>
                    <a:pt x="275" y="271"/>
                  </a:lnTo>
                  <a:lnTo>
                    <a:pt x="329" y="266"/>
                  </a:lnTo>
                  <a:lnTo>
                    <a:pt x="392" y="263"/>
                  </a:lnTo>
                  <a:lnTo>
                    <a:pt x="456" y="257"/>
                  </a:lnTo>
                  <a:lnTo>
                    <a:pt x="526" y="255"/>
                  </a:lnTo>
                  <a:lnTo>
                    <a:pt x="596" y="249"/>
                  </a:lnTo>
                  <a:lnTo>
                    <a:pt x="667" y="245"/>
                  </a:lnTo>
                  <a:lnTo>
                    <a:pt x="737" y="242"/>
                  </a:lnTo>
                  <a:lnTo>
                    <a:pt x="809" y="241"/>
                  </a:lnTo>
                  <a:lnTo>
                    <a:pt x="875" y="238"/>
                  </a:lnTo>
                  <a:lnTo>
                    <a:pt x="941" y="239"/>
                  </a:lnTo>
                  <a:lnTo>
                    <a:pt x="1003" y="242"/>
                  </a:lnTo>
                  <a:lnTo>
                    <a:pt x="1062" y="245"/>
                  </a:lnTo>
                  <a:lnTo>
                    <a:pt x="1114" y="249"/>
                  </a:lnTo>
                  <a:lnTo>
                    <a:pt x="1158" y="252"/>
                  </a:lnTo>
                  <a:lnTo>
                    <a:pt x="1199" y="255"/>
                  </a:lnTo>
                  <a:lnTo>
                    <a:pt x="1235" y="257"/>
                  </a:lnTo>
                  <a:lnTo>
                    <a:pt x="1265" y="258"/>
                  </a:lnTo>
                  <a:lnTo>
                    <a:pt x="1292" y="259"/>
                  </a:lnTo>
                  <a:lnTo>
                    <a:pt x="1316" y="259"/>
                  </a:lnTo>
                  <a:lnTo>
                    <a:pt x="1336" y="259"/>
                  </a:lnTo>
                  <a:lnTo>
                    <a:pt x="1352" y="257"/>
                  </a:lnTo>
                  <a:lnTo>
                    <a:pt x="1367" y="255"/>
                  </a:lnTo>
                  <a:lnTo>
                    <a:pt x="1379" y="251"/>
                  </a:lnTo>
                  <a:lnTo>
                    <a:pt x="1392" y="248"/>
                  </a:lnTo>
                  <a:lnTo>
                    <a:pt x="1400" y="242"/>
                  </a:lnTo>
                  <a:lnTo>
                    <a:pt x="1409" y="236"/>
                  </a:lnTo>
                  <a:lnTo>
                    <a:pt x="1417" y="229"/>
                  </a:lnTo>
                  <a:lnTo>
                    <a:pt x="1428" y="222"/>
                  </a:lnTo>
                  <a:lnTo>
                    <a:pt x="1434" y="211"/>
                  </a:lnTo>
                  <a:lnTo>
                    <a:pt x="1441" y="200"/>
                  </a:lnTo>
                  <a:lnTo>
                    <a:pt x="1444" y="186"/>
                  </a:lnTo>
                  <a:lnTo>
                    <a:pt x="1449" y="173"/>
                  </a:lnTo>
                  <a:lnTo>
                    <a:pt x="1451" y="158"/>
                  </a:lnTo>
                  <a:lnTo>
                    <a:pt x="1453" y="143"/>
                  </a:lnTo>
                  <a:lnTo>
                    <a:pt x="1455" y="126"/>
                  </a:lnTo>
                  <a:lnTo>
                    <a:pt x="1455" y="114"/>
                  </a:lnTo>
                  <a:lnTo>
                    <a:pt x="1455" y="97"/>
                  </a:lnTo>
                  <a:lnTo>
                    <a:pt x="1455" y="85"/>
                  </a:lnTo>
                  <a:lnTo>
                    <a:pt x="1453" y="72"/>
                  </a:lnTo>
                  <a:lnTo>
                    <a:pt x="1453" y="61"/>
                  </a:lnTo>
                  <a:lnTo>
                    <a:pt x="1452" y="51"/>
                  </a:lnTo>
                  <a:lnTo>
                    <a:pt x="1451" y="45"/>
                  </a:lnTo>
                  <a:lnTo>
                    <a:pt x="1451" y="40"/>
                  </a:lnTo>
                  <a:lnTo>
                    <a:pt x="1451" y="39"/>
                  </a:lnTo>
                  <a:lnTo>
                    <a:pt x="1405" y="0"/>
                  </a:lnTo>
                  <a:lnTo>
                    <a:pt x="140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6" name="Freeform 68"/>
            <p:cNvSpPr>
              <a:spLocks/>
            </p:cNvSpPr>
            <p:nvPr/>
          </p:nvSpPr>
          <p:spPr bwMode="auto">
            <a:xfrm>
              <a:off x="4479" y="3926"/>
              <a:ext cx="548" cy="58"/>
            </a:xfrm>
            <a:custGeom>
              <a:avLst/>
              <a:gdLst/>
              <a:ahLst/>
              <a:cxnLst>
                <a:cxn ang="0">
                  <a:pos x="18" y="77"/>
                </a:cxn>
                <a:cxn ang="0">
                  <a:pos x="25" y="76"/>
                </a:cxn>
                <a:cxn ang="0">
                  <a:pos x="46" y="71"/>
                </a:cxn>
                <a:cxn ang="0">
                  <a:pos x="78" y="63"/>
                </a:cxn>
                <a:cxn ang="0">
                  <a:pos x="123" y="56"/>
                </a:cxn>
                <a:cxn ang="0">
                  <a:pos x="177" y="47"/>
                </a:cxn>
                <a:cxn ang="0">
                  <a:pos x="241" y="37"/>
                </a:cxn>
                <a:cxn ang="0">
                  <a:pos x="312" y="27"/>
                </a:cxn>
                <a:cxn ang="0">
                  <a:pos x="391" y="19"/>
                </a:cxn>
                <a:cxn ang="0">
                  <a:pos x="473" y="9"/>
                </a:cxn>
                <a:cxn ang="0">
                  <a:pos x="559" y="4"/>
                </a:cxn>
                <a:cxn ang="0">
                  <a:pos x="648" y="0"/>
                </a:cxn>
                <a:cxn ang="0">
                  <a:pos x="740" y="0"/>
                </a:cxn>
                <a:cxn ang="0">
                  <a:pos x="831" y="2"/>
                </a:cxn>
                <a:cxn ang="0">
                  <a:pos x="922" y="11"/>
                </a:cxn>
                <a:cxn ang="0">
                  <a:pos x="1010" y="22"/>
                </a:cxn>
                <a:cxn ang="0">
                  <a:pos x="1096" y="40"/>
                </a:cxn>
                <a:cxn ang="0">
                  <a:pos x="1087" y="40"/>
                </a:cxn>
                <a:cxn ang="0">
                  <a:pos x="1062" y="40"/>
                </a:cxn>
                <a:cxn ang="0">
                  <a:pos x="1023" y="40"/>
                </a:cxn>
                <a:cxn ang="0">
                  <a:pos x="973" y="41"/>
                </a:cxn>
                <a:cxn ang="0">
                  <a:pos x="911" y="41"/>
                </a:cxn>
                <a:cxn ang="0">
                  <a:pos x="840" y="43"/>
                </a:cxn>
                <a:cxn ang="0">
                  <a:pos x="762" y="45"/>
                </a:cxn>
                <a:cxn ang="0">
                  <a:pos x="681" y="49"/>
                </a:cxn>
                <a:cxn ang="0">
                  <a:pos x="594" y="51"/>
                </a:cxn>
                <a:cxn ang="0">
                  <a:pos x="506" y="57"/>
                </a:cxn>
                <a:cxn ang="0">
                  <a:pos x="418" y="63"/>
                </a:cxn>
                <a:cxn ang="0">
                  <a:pos x="331" y="71"/>
                </a:cxn>
                <a:cxn ang="0">
                  <a:pos x="248" y="78"/>
                </a:cxn>
                <a:cxn ang="0">
                  <a:pos x="171" y="90"/>
                </a:cxn>
                <a:cxn ang="0">
                  <a:pos x="101" y="101"/>
                </a:cxn>
                <a:cxn ang="0">
                  <a:pos x="40" y="115"/>
                </a:cxn>
                <a:cxn ang="0">
                  <a:pos x="36" y="113"/>
                </a:cxn>
                <a:cxn ang="0">
                  <a:pos x="29" y="109"/>
                </a:cxn>
                <a:cxn ang="0">
                  <a:pos x="19" y="104"/>
                </a:cxn>
                <a:cxn ang="0">
                  <a:pos x="11" y="100"/>
                </a:cxn>
                <a:cxn ang="0">
                  <a:pos x="1" y="93"/>
                </a:cxn>
                <a:cxn ang="0">
                  <a:pos x="0" y="87"/>
                </a:cxn>
                <a:cxn ang="0">
                  <a:pos x="0" y="84"/>
                </a:cxn>
                <a:cxn ang="0">
                  <a:pos x="4" y="80"/>
                </a:cxn>
                <a:cxn ang="0">
                  <a:pos x="9" y="78"/>
                </a:cxn>
                <a:cxn ang="0">
                  <a:pos x="18" y="77"/>
                </a:cxn>
                <a:cxn ang="0">
                  <a:pos x="18" y="77"/>
                </a:cxn>
              </a:cxnLst>
              <a:rect l="0" t="0" r="r" b="b"/>
              <a:pathLst>
                <a:path w="1096" h="115">
                  <a:moveTo>
                    <a:pt x="18" y="77"/>
                  </a:moveTo>
                  <a:lnTo>
                    <a:pt x="25" y="76"/>
                  </a:lnTo>
                  <a:lnTo>
                    <a:pt x="46" y="71"/>
                  </a:lnTo>
                  <a:lnTo>
                    <a:pt x="78" y="63"/>
                  </a:lnTo>
                  <a:lnTo>
                    <a:pt x="123" y="56"/>
                  </a:lnTo>
                  <a:lnTo>
                    <a:pt x="177" y="47"/>
                  </a:lnTo>
                  <a:lnTo>
                    <a:pt x="241" y="37"/>
                  </a:lnTo>
                  <a:lnTo>
                    <a:pt x="312" y="27"/>
                  </a:lnTo>
                  <a:lnTo>
                    <a:pt x="391" y="19"/>
                  </a:lnTo>
                  <a:lnTo>
                    <a:pt x="473" y="9"/>
                  </a:lnTo>
                  <a:lnTo>
                    <a:pt x="559" y="4"/>
                  </a:lnTo>
                  <a:lnTo>
                    <a:pt x="648" y="0"/>
                  </a:lnTo>
                  <a:lnTo>
                    <a:pt x="740" y="0"/>
                  </a:lnTo>
                  <a:lnTo>
                    <a:pt x="831" y="2"/>
                  </a:lnTo>
                  <a:lnTo>
                    <a:pt x="922" y="11"/>
                  </a:lnTo>
                  <a:lnTo>
                    <a:pt x="1010" y="22"/>
                  </a:lnTo>
                  <a:lnTo>
                    <a:pt x="1096" y="40"/>
                  </a:lnTo>
                  <a:lnTo>
                    <a:pt x="1087" y="40"/>
                  </a:lnTo>
                  <a:lnTo>
                    <a:pt x="1062" y="40"/>
                  </a:lnTo>
                  <a:lnTo>
                    <a:pt x="1023" y="40"/>
                  </a:lnTo>
                  <a:lnTo>
                    <a:pt x="973" y="41"/>
                  </a:lnTo>
                  <a:lnTo>
                    <a:pt x="911" y="41"/>
                  </a:lnTo>
                  <a:lnTo>
                    <a:pt x="840" y="43"/>
                  </a:lnTo>
                  <a:lnTo>
                    <a:pt x="762" y="45"/>
                  </a:lnTo>
                  <a:lnTo>
                    <a:pt x="681" y="49"/>
                  </a:lnTo>
                  <a:lnTo>
                    <a:pt x="594" y="51"/>
                  </a:lnTo>
                  <a:lnTo>
                    <a:pt x="506" y="57"/>
                  </a:lnTo>
                  <a:lnTo>
                    <a:pt x="418" y="63"/>
                  </a:lnTo>
                  <a:lnTo>
                    <a:pt x="331" y="71"/>
                  </a:lnTo>
                  <a:lnTo>
                    <a:pt x="248" y="78"/>
                  </a:lnTo>
                  <a:lnTo>
                    <a:pt x="171" y="90"/>
                  </a:lnTo>
                  <a:lnTo>
                    <a:pt x="101" y="101"/>
                  </a:lnTo>
                  <a:lnTo>
                    <a:pt x="40" y="115"/>
                  </a:lnTo>
                  <a:lnTo>
                    <a:pt x="36" y="113"/>
                  </a:lnTo>
                  <a:lnTo>
                    <a:pt x="29" y="109"/>
                  </a:lnTo>
                  <a:lnTo>
                    <a:pt x="19" y="104"/>
                  </a:lnTo>
                  <a:lnTo>
                    <a:pt x="11" y="100"/>
                  </a:lnTo>
                  <a:lnTo>
                    <a:pt x="1" y="93"/>
                  </a:lnTo>
                  <a:lnTo>
                    <a:pt x="0" y="87"/>
                  </a:lnTo>
                  <a:lnTo>
                    <a:pt x="0" y="84"/>
                  </a:lnTo>
                  <a:lnTo>
                    <a:pt x="4" y="80"/>
                  </a:lnTo>
                  <a:lnTo>
                    <a:pt x="9" y="78"/>
                  </a:lnTo>
                  <a:lnTo>
                    <a:pt x="18" y="77"/>
                  </a:lnTo>
                  <a:lnTo>
                    <a:pt x="18" y="7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7" name="Freeform 69"/>
            <p:cNvSpPr>
              <a:spLocks/>
            </p:cNvSpPr>
            <p:nvPr/>
          </p:nvSpPr>
          <p:spPr bwMode="auto">
            <a:xfrm>
              <a:off x="4949" y="3835"/>
              <a:ext cx="37" cy="103"/>
            </a:xfrm>
            <a:custGeom>
              <a:avLst/>
              <a:gdLst/>
              <a:ahLst/>
              <a:cxnLst>
                <a:cxn ang="0">
                  <a:pos x="0" y="6"/>
                </a:cxn>
                <a:cxn ang="0">
                  <a:pos x="0" y="7"/>
                </a:cxn>
                <a:cxn ang="0">
                  <a:pos x="0" y="13"/>
                </a:cxn>
                <a:cxn ang="0">
                  <a:pos x="1" y="20"/>
                </a:cxn>
                <a:cxn ang="0">
                  <a:pos x="5" y="31"/>
                </a:cxn>
                <a:cxn ang="0">
                  <a:pos x="7" y="42"/>
                </a:cxn>
                <a:cxn ang="0">
                  <a:pos x="10" y="57"/>
                </a:cxn>
                <a:cxn ang="0">
                  <a:pos x="14" y="74"/>
                </a:cxn>
                <a:cxn ang="0">
                  <a:pos x="20" y="91"/>
                </a:cxn>
                <a:cxn ang="0">
                  <a:pos x="24" y="106"/>
                </a:cxn>
                <a:cxn ang="0">
                  <a:pos x="31" y="124"/>
                </a:cxn>
                <a:cxn ang="0">
                  <a:pos x="36" y="140"/>
                </a:cxn>
                <a:cxn ang="0">
                  <a:pos x="43" y="156"/>
                </a:cxn>
                <a:cxn ang="0">
                  <a:pos x="49" y="171"/>
                </a:cxn>
                <a:cxn ang="0">
                  <a:pos x="58" y="184"/>
                </a:cxn>
                <a:cxn ang="0">
                  <a:pos x="65" y="196"/>
                </a:cxn>
                <a:cxn ang="0">
                  <a:pos x="75" y="206"/>
                </a:cxn>
                <a:cxn ang="0">
                  <a:pos x="74" y="204"/>
                </a:cxn>
                <a:cxn ang="0">
                  <a:pos x="72" y="198"/>
                </a:cxn>
                <a:cxn ang="0">
                  <a:pos x="71" y="191"/>
                </a:cxn>
                <a:cxn ang="0">
                  <a:pos x="70" y="182"/>
                </a:cxn>
                <a:cxn ang="0">
                  <a:pos x="67" y="169"/>
                </a:cxn>
                <a:cxn ang="0">
                  <a:pos x="63" y="157"/>
                </a:cxn>
                <a:cxn ang="0">
                  <a:pos x="60" y="143"/>
                </a:cxn>
                <a:cxn ang="0">
                  <a:pos x="58" y="130"/>
                </a:cxn>
                <a:cxn ang="0">
                  <a:pos x="55" y="113"/>
                </a:cxn>
                <a:cxn ang="0">
                  <a:pos x="51" y="97"/>
                </a:cxn>
                <a:cxn ang="0">
                  <a:pos x="48" y="82"/>
                </a:cxn>
                <a:cxn ang="0">
                  <a:pos x="46" y="68"/>
                </a:cxn>
                <a:cxn ang="0">
                  <a:pos x="43" y="54"/>
                </a:cxn>
                <a:cxn ang="0">
                  <a:pos x="42" y="41"/>
                </a:cxn>
                <a:cxn ang="0">
                  <a:pos x="41" y="31"/>
                </a:cxn>
                <a:cxn ang="0">
                  <a:pos x="41" y="24"/>
                </a:cxn>
                <a:cxn ang="0">
                  <a:pos x="40" y="15"/>
                </a:cxn>
                <a:cxn ang="0">
                  <a:pos x="39" y="10"/>
                </a:cxn>
                <a:cxn ang="0">
                  <a:pos x="35" y="5"/>
                </a:cxn>
                <a:cxn ang="0">
                  <a:pos x="34" y="3"/>
                </a:cxn>
                <a:cxn ang="0">
                  <a:pos x="27" y="0"/>
                </a:cxn>
                <a:cxn ang="0">
                  <a:pos x="21" y="0"/>
                </a:cxn>
                <a:cxn ang="0">
                  <a:pos x="12" y="0"/>
                </a:cxn>
                <a:cxn ang="0">
                  <a:pos x="6" y="3"/>
                </a:cxn>
                <a:cxn ang="0">
                  <a:pos x="1" y="4"/>
                </a:cxn>
                <a:cxn ang="0">
                  <a:pos x="0" y="6"/>
                </a:cxn>
                <a:cxn ang="0">
                  <a:pos x="0" y="6"/>
                </a:cxn>
              </a:cxnLst>
              <a:rect l="0" t="0" r="r" b="b"/>
              <a:pathLst>
                <a:path w="75" h="206">
                  <a:moveTo>
                    <a:pt x="0" y="6"/>
                  </a:moveTo>
                  <a:lnTo>
                    <a:pt x="0" y="7"/>
                  </a:lnTo>
                  <a:lnTo>
                    <a:pt x="0" y="13"/>
                  </a:lnTo>
                  <a:lnTo>
                    <a:pt x="1" y="20"/>
                  </a:lnTo>
                  <a:lnTo>
                    <a:pt x="5" y="31"/>
                  </a:lnTo>
                  <a:lnTo>
                    <a:pt x="7" y="42"/>
                  </a:lnTo>
                  <a:lnTo>
                    <a:pt x="10" y="57"/>
                  </a:lnTo>
                  <a:lnTo>
                    <a:pt x="14" y="74"/>
                  </a:lnTo>
                  <a:lnTo>
                    <a:pt x="20" y="91"/>
                  </a:lnTo>
                  <a:lnTo>
                    <a:pt x="24" y="106"/>
                  </a:lnTo>
                  <a:lnTo>
                    <a:pt x="31" y="124"/>
                  </a:lnTo>
                  <a:lnTo>
                    <a:pt x="36" y="140"/>
                  </a:lnTo>
                  <a:lnTo>
                    <a:pt x="43" y="156"/>
                  </a:lnTo>
                  <a:lnTo>
                    <a:pt x="49" y="171"/>
                  </a:lnTo>
                  <a:lnTo>
                    <a:pt x="58" y="184"/>
                  </a:lnTo>
                  <a:lnTo>
                    <a:pt x="65" y="196"/>
                  </a:lnTo>
                  <a:lnTo>
                    <a:pt x="75" y="206"/>
                  </a:lnTo>
                  <a:lnTo>
                    <a:pt x="74" y="204"/>
                  </a:lnTo>
                  <a:lnTo>
                    <a:pt x="72" y="198"/>
                  </a:lnTo>
                  <a:lnTo>
                    <a:pt x="71" y="191"/>
                  </a:lnTo>
                  <a:lnTo>
                    <a:pt x="70" y="182"/>
                  </a:lnTo>
                  <a:lnTo>
                    <a:pt x="67" y="169"/>
                  </a:lnTo>
                  <a:lnTo>
                    <a:pt x="63" y="157"/>
                  </a:lnTo>
                  <a:lnTo>
                    <a:pt x="60" y="143"/>
                  </a:lnTo>
                  <a:lnTo>
                    <a:pt x="58" y="130"/>
                  </a:lnTo>
                  <a:lnTo>
                    <a:pt x="55" y="113"/>
                  </a:lnTo>
                  <a:lnTo>
                    <a:pt x="51" y="97"/>
                  </a:lnTo>
                  <a:lnTo>
                    <a:pt x="48" y="82"/>
                  </a:lnTo>
                  <a:lnTo>
                    <a:pt x="46" y="68"/>
                  </a:lnTo>
                  <a:lnTo>
                    <a:pt x="43" y="54"/>
                  </a:lnTo>
                  <a:lnTo>
                    <a:pt x="42" y="41"/>
                  </a:lnTo>
                  <a:lnTo>
                    <a:pt x="41" y="31"/>
                  </a:lnTo>
                  <a:lnTo>
                    <a:pt x="41" y="24"/>
                  </a:lnTo>
                  <a:lnTo>
                    <a:pt x="40" y="15"/>
                  </a:lnTo>
                  <a:lnTo>
                    <a:pt x="39" y="10"/>
                  </a:lnTo>
                  <a:lnTo>
                    <a:pt x="35" y="5"/>
                  </a:lnTo>
                  <a:lnTo>
                    <a:pt x="34" y="3"/>
                  </a:lnTo>
                  <a:lnTo>
                    <a:pt x="27" y="0"/>
                  </a:lnTo>
                  <a:lnTo>
                    <a:pt x="21" y="0"/>
                  </a:lnTo>
                  <a:lnTo>
                    <a:pt x="12" y="0"/>
                  </a:lnTo>
                  <a:lnTo>
                    <a:pt x="6" y="3"/>
                  </a:lnTo>
                  <a:lnTo>
                    <a:pt x="1" y="4"/>
                  </a:lnTo>
                  <a:lnTo>
                    <a:pt x="0" y="6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8" name="Freeform 70"/>
            <p:cNvSpPr>
              <a:spLocks/>
            </p:cNvSpPr>
            <p:nvPr/>
          </p:nvSpPr>
          <p:spPr bwMode="auto">
            <a:xfrm>
              <a:off x="4897" y="3227"/>
              <a:ext cx="29" cy="462"/>
            </a:xfrm>
            <a:custGeom>
              <a:avLst/>
              <a:gdLst/>
              <a:ahLst/>
              <a:cxnLst>
                <a:cxn ang="0">
                  <a:pos x="1" y="0"/>
                </a:cxn>
                <a:cxn ang="0">
                  <a:pos x="0" y="7"/>
                </a:cxn>
                <a:cxn ang="0">
                  <a:pos x="0" y="29"/>
                </a:cxn>
                <a:cxn ang="0">
                  <a:pos x="0" y="64"/>
                </a:cxn>
                <a:cxn ang="0">
                  <a:pos x="0" y="113"/>
                </a:cxn>
                <a:cxn ang="0">
                  <a:pos x="0" y="169"/>
                </a:cxn>
                <a:cxn ang="0">
                  <a:pos x="1" y="234"/>
                </a:cxn>
                <a:cxn ang="0">
                  <a:pos x="2" y="305"/>
                </a:cxn>
                <a:cxn ang="0">
                  <a:pos x="6" y="381"/>
                </a:cxn>
                <a:cxn ang="0">
                  <a:pos x="8" y="457"/>
                </a:cxn>
                <a:cxn ang="0">
                  <a:pos x="10" y="537"/>
                </a:cxn>
                <a:cxn ang="0">
                  <a:pos x="15" y="613"/>
                </a:cxn>
                <a:cxn ang="0">
                  <a:pos x="22" y="689"/>
                </a:cxn>
                <a:cxn ang="0">
                  <a:pos x="28" y="758"/>
                </a:cxn>
                <a:cxn ang="0">
                  <a:pos x="37" y="822"/>
                </a:cxn>
                <a:cxn ang="0">
                  <a:pos x="46" y="878"/>
                </a:cxn>
                <a:cxn ang="0">
                  <a:pos x="58" y="924"/>
                </a:cxn>
                <a:cxn ang="0">
                  <a:pos x="57" y="916"/>
                </a:cxn>
                <a:cxn ang="0">
                  <a:pos x="56" y="893"/>
                </a:cxn>
                <a:cxn ang="0">
                  <a:pos x="54" y="857"/>
                </a:cxn>
                <a:cxn ang="0">
                  <a:pos x="53" y="809"/>
                </a:cxn>
                <a:cxn ang="0">
                  <a:pos x="51" y="752"/>
                </a:cxn>
                <a:cxn ang="0">
                  <a:pos x="50" y="687"/>
                </a:cxn>
                <a:cxn ang="0">
                  <a:pos x="49" y="616"/>
                </a:cxn>
                <a:cxn ang="0">
                  <a:pos x="47" y="541"/>
                </a:cxn>
                <a:cxn ang="0">
                  <a:pos x="45" y="463"/>
                </a:cxn>
                <a:cxn ang="0">
                  <a:pos x="44" y="385"/>
                </a:cxn>
                <a:cxn ang="0">
                  <a:pos x="43" y="309"/>
                </a:cxn>
                <a:cxn ang="0">
                  <a:pos x="43" y="235"/>
                </a:cxn>
                <a:cxn ang="0">
                  <a:pos x="43" y="167"/>
                </a:cxn>
                <a:cxn ang="0">
                  <a:pos x="43" y="102"/>
                </a:cxn>
                <a:cxn ang="0">
                  <a:pos x="44" y="50"/>
                </a:cxn>
                <a:cxn ang="0">
                  <a:pos x="47" y="6"/>
                </a:cxn>
                <a:cxn ang="0">
                  <a:pos x="1" y="0"/>
                </a:cxn>
                <a:cxn ang="0">
                  <a:pos x="1" y="0"/>
                </a:cxn>
              </a:cxnLst>
              <a:rect l="0" t="0" r="r" b="b"/>
              <a:pathLst>
                <a:path w="58" h="924">
                  <a:moveTo>
                    <a:pt x="1" y="0"/>
                  </a:moveTo>
                  <a:lnTo>
                    <a:pt x="0" y="7"/>
                  </a:lnTo>
                  <a:lnTo>
                    <a:pt x="0" y="29"/>
                  </a:lnTo>
                  <a:lnTo>
                    <a:pt x="0" y="64"/>
                  </a:lnTo>
                  <a:lnTo>
                    <a:pt x="0" y="113"/>
                  </a:lnTo>
                  <a:lnTo>
                    <a:pt x="0" y="169"/>
                  </a:lnTo>
                  <a:lnTo>
                    <a:pt x="1" y="234"/>
                  </a:lnTo>
                  <a:lnTo>
                    <a:pt x="2" y="305"/>
                  </a:lnTo>
                  <a:lnTo>
                    <a:pt x="6" y="381"/>
                  </a:lnTo>
                  <a:lnTo>
                    <a:pt x="8" y="457"/>
                  </a:lnTo>
                  <a:lnTo>
                    <a:pt x="10" y="537"/>
                  </a:lnTo>
                  <a:lnTo>
                    <a:pt x="15" y="613"/>
                  </a:lnTo>
                  <a:lnTo>
                    <a:pt x="22" y="689"/>
                  </a:lnTo>
                  <a:lnTo>
                    <a:pt x="28" y="758"/>
                  </a:lnTo>
                  <a:lnTo>
                    <a:pt x="37" y="822"/>
                  </a:lnTo>
                  <a:lnTo>
                    <a:pt x="46" y="878"/>
                  </a:lnTo>
                  <a:lnTo>
                    <a:pt x="58" y="924"/>
                  </a:lnTo>
                  <a:lnTo>
                    <a:pt x="57" y="916"/>
                  </a:lnTo>
                  <a:lnTo>
                    <a:pt x="56" y="893"/>
                  </a:lnTo>
                  <a:lnTo>
                    <a:pt x="54" y="857"/>
                  </a:lnTo>
                  <a:lnTo>
                    <a:pt x="53" y="809"/>
                  </a:lnTo>
                  <a:lnTo>
                    <a:pt x="51" y="752"/>
                  </a:lnTo>
                  <a:lnTo>
                    <a:pt x="50" y="687"/>
                  </a:lnTo>
                  <a:lnTo>
                    <a:pt x="49" y="616"/>
                  </a:lnTo>
                  <a:lnTo>
                    <a:pt x="47" y="541"/>
                  </a:lnTo>
                  <a:lnTo>
                    <a:pt x="45" y="463"/>
                  </a:lnTo>
                  <a:lnTo>
                    <a:pt x="44" y="385"/>
                  </a:lnTo>
                  <a:lnTo>
                    <a:pt x="43" y="309"/>
                  </a:lnTo>
                  <a:lnTo>
                    <a:pt x="43" y="235"/>
                  </a:lnTo>
                  <a:lnTo>
                    <a:pt x="43" y="167"/>
                  </a:lnTo>
                  <a:lnTo>
                    <a:pt x="43" y="102"/>
                  </a:lnTo>
                  <a:lnTo>
                    <a:pt x="44" y="50"/>
                  </a:lnTo>
                  <a:lnTo>
                    <a:pt x="47" y="6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9" name="Freeform 71"/>
            <p:cNvSpPr>
              <a:spLocks/>
            </p:cNvSpPr>
            <p:nvPr/>
          </p:nvSpPr>
          <p:spPr bwMode="auto">
            <a:xfrm>
              <a:off x="4397" y="3225"/>
              <a:ext cx="512" cy="116"/>
            </a:xfrm>
            <a:custGeom>
              <a:avLst/>
              <a:gdLst/>
              <a:ahLst/>
              <a:cxnLst>
                <a:cxn ang="0">
                  <a:pos x="9" y="230"/>
                </a:cxn>
                <a:cxn ang="0">
                  <a:pos x="14" y="227"/>
                </a:cxn>
                <a:cxn ang="0">
                  <a:pos x="30" y="221"/>
                </a:cxn>
                <a:cxn ang="0">
                  <a:pos x="57" y="212"/>
                </a:cxn>
                <a:cxn ang="0">
                  <a:pos x="94" y="200"/>
                </a:cxn>
                <a:cxn ang="0">
                  <a:pos x="139" y="185"/>
                </a:cxn>
                <a:cxn ang="0">
                  <a:pos x="192" y="169"/>
                </a:cxn>
                <a:cxn ang="0">
                  <a:pos x="253" y="151"/>
                </a:cxn>
                <a:cxn ang="0">
                  <a:pos x="321" y="134"/>
                </a:cxn>
                <a:cxn ang="0">
                  <a:pos x="393" y="115"/>
                </a:cxn>
                <a:cxn ang="0">
                  <a:pos x="474" y="95"/>
                </a:cxn>
                <a:cxn ang="0">
                  <a:pos x="557" y="78"/>
                </a:cxn>
                <a:cxn ang="0">
                  <a:pos x="646" y="61"/>
                </a:cxn>
                <a:cxn ang="0">
                  <a:pos x="737" y="45"/>
                </a:cxn>
                <a:cxn ang="0">
                  <a:pos x="831" y="32"/>
                </a:cxn>
                <a:cxn ang="0">
                  <a:pos x="926" y="21"/>
                </a:cxn>
                <a:cxn ang="0">
                  <a:pos x="1024" y="14"/>
                </a:cxn>
                <a:cxn ang="0">
                  <a:pos x="1020" y="13"/>
                </a:cxn>
                <a:cxn ang="0">
                  <a:pos x="1011" y="10"/>
                </a:cxn>
                <a:cxn ang="0">
                  <a:pos x="994" y="7"/>
                </a:cxn>
                <a:cxn ang="0">
                  <a:pos x="970" y="3"/>
                </a:cxn>
                <a:cxn ang="0">
                  <a:pos x="937" y="1"/>
                </a:cxn>
                <a:cxn ang="0">
                  <a:pos x="898" y="0"/>
                </a:cxn>
                <a:cxn ang="0">
                  <a:pos x="851" y="0"/>
                </a:cxn>
                <a:cxn ang="0">
                  <a:pos x="796" y="3"/>
                </a:cxn>
                <a:cxn ang="0">
                  <a:pos x="730" y="9"/>
                </a:cxn>
                <a:cxn ang="0">
                  <a:pos x="656" y="18"/>
                </a:cxn>
                <a:cxn ang="0">
                  <a:pos x="571" y="32"/>
                </a:cxn>
                <a:cxn ang="0">
                  <a:pos x="479" y="52"/>
                </a:cxn>
                <a:cxn ang="0">
                  <a:pos x="374" y="78"/>
                </a:cxn>
                <a:cxn ang="0">
                  <a:pos x="260" y="109"/>
                </a:cxn>
                <a:cxn ang="0">
                  <a:pos x="135" y="148"/>
                </a:cxn>
                <a:cxn ang="0">
                  <a:pos x="0" y="194"/>
                </a:cxn>
                <a:cxn ang="0">
                  <a:pos x="9" y="230"/>
                </a:cxn>
                <a:cxn ang="0">
                  <a:pos x="9" y="230"/>
                </a:cxn>
              </a:cxnLst>
              <a:rect l="0" t="0" r="r" b="b"/>
              <a:pathLst>
                <a:path w="1024" h="230">
                  <a:moveTo>
                    <a:pt x="9" y="230"/>
                  </a:moveTo>
                  <a:lnTo>
                    <a:pt x="14" y="227"/>
                  </a:lnTo>
                  <a:lnTo>
                    <a:pt x="30" y="221"/>
                  </a:lnTo>
                  <a:lnTo>
                    <a:pt x="57" y="212"/>
                  </a:lnTo>
                  <a:lnTo>
                    <a:pt x="94" y="200"/>
                  </a:lnTo>
                  <a:lnTo>
                    <a:pt x="139" y="185"/>
                  </a:lnTo>
                  <a:lnTo>
                    <a:pt x="192" y="169"/>
                  </a:lnTo>
                  <a:lnTo>
                    <a:pt x="253" y="151"/>
                  </a:lnTo>
                  <a:lnTo>
                    <a:pt x="321" y="134"/>
                  </a:lnTo>
                  <a:lnTo>
                    <a:pt x="393" y="115"/>
                  </a:lnTo>
                  <a:lnTo>
                    <a:pt x="474" y="95"/>
                  </a:lnTo>
                  <a:lnTo>
                    <a:pt x="557" y="78"/>
                  </a:lnTo>
                  <a:lnTo>
                    <a:pt x="646" y="61"/>
                  </a:lnTo>
                  <a:lnTo>
                    <a:pt x="737" y="45"/>
                  </a:lnTo>
                  <a:lnTo>
                    <a:pt x="831" y="32"/>
                  </a:lnTo>
                  <a:lnTo>
                    <a:pt x="926" y="21"/>
                  </a:lnTo>
                  <a:lnTo>
                    <a:pt x="1024" y="14"/>
                  </a:lnTo>
                  <a:lnTo>
                    <a:pt x="1020" y="13"/>
                  </a:lnTo>
                  <a:lnTo>
                    <a:pt x="1011" y="10"/>
                  </a:lnTo>
                  <a:lnTo>
                    <a:pt x="994" y="7"/>
                  </a:lnTo>
                  <a:lnTo>
                    <a:pt x="970" y="3"/>
                  </a:lnTo>
                  <a:lnTo>
                    <a:pt x="937" y="1"/>
                  </a:lnTo>
                  <a:lnTo>
                    <a:pt x="898" y="0"/>
                  </a:lnTo>
                  <a:lnTo>
                    <a:pt x="851" y="0"/>
                  </a:lnTo>
                  <a:lnTo>
                    <a:pt x="796" y="3"/>
                  </a:lnTo>
                  <a:lnTo>
                    <a:pt x="730" y="9"/>
                  </a:lnTo>
                  <a:lnTo>
                    <a:pt x="656" y="18"/>
                  </a:lnTo>
                  <a:lnTo>
                    <a:pt x="571" y="32"/>
                  </a:lnTo>
                  <a:lnTo>
                    <a:pt x="479" y="52"/>
                  </a:lnTo>
                  <a:lnTo>
                    <a:pt x="374" y="78"/>
                  </a:lnTo>
                  <a:lnTo>
                    <a:pt x="260" y="109"/>
                  </a:lnTo>
                  <a:lnTo>
                    <a:pt x="135" y="148"/>
                  </a:lnTo>
                  <a:lnTo>
                    <a:pt x="0" y="194"/>
                  </a:lnTo>
                  <a:lnTo>
                    <a:pt x="9" y="230"/>
                  </a:lnTo>
                  <a:lnTo>
                    <a:pt x="9" y="2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0" name="Freeform 72"/>
            <p:cNvSpPr>
              <a:spLocks/>
            </p:cNvSpPr>
            <p:nvPr/>
          </p:nvSpPr>
          <p:spPr bwMode="auto">
            <a:xfrm>
              <a:off x="4742" y="3284"/>
              <a:ext cx="33" cy="151"/>
            </a:xfrm>
            <a:custGeom>
              <a:avLst/>
              <a:gdLst/>
              <a:ahLst/>
              <a:cxnLst>
                <a:cxn ang="0">
                  <a:pos x="15" y="16"/>
                </a:cxn>
                <a:cxn ang="0">
                  <a:pos x="14" y="18"/>
                </a:cxn>
                <a:cxn ang="0">
                  <a:pos x="13" y="25"/>
                </a:cxn>
                <a:cxn ang="0">
                  <a:pos x="11" y="35"/>
                </a:cxn>
                <a:cxn ang="0">
                  <a:pos x="9" y="49"/>
                </a:cxn>
                <a:cxn ang="0">
                  <a:pos x="6" y="65"/>
                </a:cxn>
                <a:cxn ang="0">
                  <a:pos x="5" y="84"/>
                </a:cxn>
                <a:cxn ang="0">
                  <a:pos x="2" y="105"/>
                </a:cxn>
                <a:cxn ang="0">
                  <a:pos x="2" y="129"/>
                </a:cxn>
                <a:cxn ang="0">
                  <a:pos x="0" y="151"/>
                </a:cxn>
                <a:cxn ang="0">
                  <a:pos x="0" y="175"/>
                </a:cxn>
                <a:cxn ang="0">
                  <a:pos x="0" y="198"/>
                </a:cxn>
                <a:cxn ang="0">
                  <a:pos x="2" y="222"/>
                </a:cxn>
                <a:cxn ang="0">
                  <a:pos x="5" y="245"/>
                </a:cxn>
                <a:cxn ang="0">
                  <a:pos x="8" y="267"/>
                </a:cxn>
                <a:cxn ang="0">
                  <a:pos x="14" y="285"/>
                </a:cxn>
                <a:cxn ang="0">
                  <a:pos x="21" y="304"/>
                </a:cxn>
                <a:cxn ang="0">
                  <a:pos x="21" y="300"/>
                </a:cxn>
                <a:cxn ang="0">
                  <a:pos x="21" y="293"/>
                </a:cxn>
                <a:cxn ang="0">
                  <a:pos x="22" y="281"/>
                </a:cxn>
                <a:cxn ang="0">
                  <a:pos x="23" y="265"/>
                </a:cxn>
                <a:cxn ang="0">
                  <a:pos x="24" y="246"/>
                </a:cxn>
                <a:cxn ang="0">
                  <a:pos x="27" y="226"/>
                </a:cxn>
                <a:cxn ang="0">
                  <a:pos x="29" y="203"/>
                </a:cxn>
                <a:cxn ang="0">
                  <a:pos x="31" y="179"/>
                </a:cxn>
                <a:cxn ang="0">
                  <a:pos x="34" y="155"/>
                </a:cxn>
                <a:cxn ang="0">
                  <a:pos x="37" y="130"/>
                </a:cxn>
                <a:cxn ang="0">
                  <a:pos x="41" y="106"/>
                </a:cxn>
                <a:cxn ang="0">
                  <a:pos x="44" y="85"/>
                </a:cxn>
                <a:cxn ang="0">
                  <a:pos x="48" y="65"/>
                </a:cxn>
                <a:cxn ang="0">
                  <a:pos x="51" y="48"/>
                </a:cxn>
                <a:cxn ang="0">
                  <a:pos x="56" y="33"/>
                </a:cxn>
                <a:cxn ang="0">
                  <a:pos x="61" y="23"/>
                </a:cxn>
                <a:cxn ang="0">
                  <a:pos x="63" y="14"/>
                </a:cxn>
                <a:cxn ang="0">
                  <a:pos x="65" y="9"/>
                </a:cxn>
                <a:cxn ang="0">
                  <a:pos x="64" y="4"/>
                </a:cxn>
                <a:cxn ang="0">
                  <a:pos x="63" y="1"/>
                </a:cxn>
                <a:cxn ang="0">
                  <a:pos x="56" y="0"/>
                </a:cxn>
                <a:cxn ang="0">
                  <a:pos x="45" y="1"/>
                </a:cxn>
                <a:cxn ang="0">
                  <a:pos x="34" y="5"/>
                </a:cxn>
                <a:cxn ang="0">
                  <a:pos x="24" y="11"/>
                </a:cxn>
                <a:cxn ang="0">
                  <a:pos x="18" y="14"/>
                </a:cxn>
                <a:cxn ang="0">
                  <a:pos x="15" y="16"/>
                </a:cxn>
                <a:cxn ang="0">
                  <a:pos x="15" y="16"/>
                </a:cxn>
              </a:cxnLst>
              <a:rect l="0" t="0" r="r" b="b"/>
              <a:pathLst>
                <a:path w="65" h="304">
                  <a:moveTo>
                    <a:pt x="15" y="16"/>
                  </a:moveTo>
                  <a:lnTo>
                    <a:pt x="14" y="18"/>
                  </a:lnTo>
                  <a:lnTo>
                    <a:pt x="13" y="25"/>
                  </a:lnTo>
                  <a:lnTo>
                    <a:pt x="11" y="35"/>
                  </a:lnTo>
                  <a:lnTo>
                    <a:pt x="9" y="49"/>
                  </a:lnTo>
                  <a:lnTo>
                    <a:pt x="6" y="65"/>
                  </a:lnTo>
                  <a:lnTo>
                    <a:pt x="5" y="84"/>
                  </a:lnTo>
                  <a:lnTo>
                    <a:pt x="2" y="105"/>
                  </a:lnTo>
                  <a:lnTo>
                    <a:pt x="2" y="129"/>
                  </a:lnTo>
                  <a:lnTo>
                    <a:pt x="0" y="151"/>
                  </a:lnTo>
                  <a:lnTo>
                    <a:pt x="0" y="175"/>
                  </a:lnTo>
                  <a:lnTo>
                    <a:pt x="0" y="198"/>
                  </a:lnTo>
                  <a:lnTo>
                    <a:pt x="2" y="222"/>
                  </a:lnTo>
                  <a:lnTo>
                    <a:pt x="5" y="245"/>
                  </a:lnTo>
                  <a:lnTo>
                    <a:pt x="8" y="267"/>
                  </a:lnTo>
                  <a:lnTo>
                    <a:pt x="14" y="285"/>
                  </a:lnTo>
                  <a:lnTo>
                    <a:pt x="21" y="304"/>
                  </a:lnTo>
                  <a:lnTo>
                    <a:pt x="21" y="300"/>
                  </a:lnTo>
                  <a:lnTo>
                    <a:pt x="21" y="293"/>
                  </a:lnTo>
                  <a:lnTo>
                    <a:pt x="22" y="281"/>
                  </a:lnTo>
                  <a:lnTo>
                    <a:pt x="23" y="265"/>
                  </a:lnTo>
                  <a:lnTo>
                    <a:pt x="24" y="246"/>
                  </a:lnTo>
                  <a:lnTo>
                    <a:pt x="27" y="226"/>
                  </a:lnTo>
                  <a:lnTo>
                    <a:pt x="29" y="203"/>
                  </a:lnTo>
                  <a:lnTo>
                    <a:pt x="31" y="179"/>
                  </a:lnTo>
                  <a:lnTo>
                    <a:pt x="34" y="155"/>
                  </a:lnTo>
                  <a:lnTo>
                    <a:pt x="37" y="130"/>
                  </a:lnTo>
                  <a:lnTo>
                    <a:pt x="41" y="106"/>
                  </a:lnTo>
                  <a:lnTo>
                    <a:pt x="44" y="85"/>
                  </a:lnTo>
                  <a:lnTo>
                    <a:pt x="48" y="65"/>
                  </a:lnTo>
                  <a:lnTo>
                    <a:pt x="51" y="48"/>
                  </a:lnTo>
                  <a:lnTo>
                    <a:pt x="56" y="33"/>
                  </a:lnTo>
                  <a:lnTo>
                    <a:pt x="61" y="23"/>
                  </a:lnTo>
                  <a:lnTo>
                    <a:pt x="63" y="14"/>
                  </a:lnTo>
                  <a:lnTo>
                    <a:pt x="65" y="9"/>
                  </a:lnTo>
                  <a:lnTo>
                    <a:pt x="64" y="4"/>
                  </a:lnTo>
                  <a:lnTo>
                    <a:pt x="63" y="1"/>
                  </a:lnTo>
                  <a:lnTo>
                    <a:pt x="56" y="0"/>
                  </a:lnTo>
                  <a:lnTo>
                    <a:pt x="45" y="1"/>
                  </a:lnTo>
                  <a:lnTo>
                    <a:pt x="34" y="5"/>
                  </a:lnTo>
                  <a:lnTo>
                    <a:pt x="24" y="11"/>
                  </a:lnTo>
                  <a:lnTo>
                    <a:pt x="18" y="14"/>
                  </a:lnTo>
                  <a:lnTo>
                    <a:pt x="15" y="16"/>
                  </a:lnTo>
                  <a:lnTo>
                    <a:pt x="15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" name="Freeform 73"/>
            <p:cNvSpPr>
              <a:spLocks/>
            </p:cNvSpPr>
            <p:nvPr/>
          </p:nvSpPr>
          <p:spPr bwMode="auto">
            <a:xfrm>
              <a:off x="4800" y="3270"/>
              <a:ext cx="69" cy="119"/>
            </a:xfrm>
            <a:custGeom>
              <a:avLst/>
              <a:gdLst/>
              <a:ahLst/>
              <a:cxnLst>
                <a:cxn ang="0">
                  <a:pos x="5" y="71"/>
                </a:cxn>
                <a:cxn ang="0">
                  <a:pos x="11" y="62"/>
                </a:cxn>
                <a:cxn ang="0">
                  <a:pos x="24" y="48"/>
                </a:cxn>
                <a:cxn ang="0">
                  <a:pos x="39" y="30"/>
                </a:cxn>
                <a:cxn ang="0">
                  <a:pos x="55" y="15"/>
                </a:cxn>
                <a:cxn ang="0">
                  <a:pos x="71" y="3"/>
                </a:cxn>
                <a:cxn ang="0">
                  <a:pos x="85" y="0"/>
                </a:cxn>
                <a:cxn ang="0">
                  <a:pos x="94" y="7"/>
                </a:cxn>
                <a:cxn ang="0">
                  <a:pos x="99" y="27"/>
                </a:cxn>
                <a:cxn ang="0">
                  <a:pos x="94" y="53"/>
                </a:cxn>
                <a:cxn ang="0">
                  <a:pos x="85" y="79"/>
                </a:cxn>
                <a:cxn ang="0">
                  <a:pos x="71" y="106"/>
                </a:cxn>
                <a:cxn ang="0">
                  <a:pos x="57" y="133"/>
                </a:cxn>
                <a:cxn ang="0">
                  <a:pos x="44" y="157"/>
                </a:cxn>
                <a:cxn ang="0">
                  <a:pos x="37" y="177"/>
                </a:cxn>
                <a:cxn ang="0">
                  <a:pos x="39" y="190"/>
                </a:cxn>
                <a:cxn ang="0">
                  <a:pos x="48" y="195"/>
                </a:cxn>
                <a:cxn ang="0">
                  <a:pos x="62" y="191"/>
                </a:cxn>
                <a:cxn ang="0">
                  <a:pos x="78" y="183"/>
                </a:cxn>
                <a:cxn ang="0">
                  <a:pos x="93" y="174"/>
                </a:cxn>
                <a:cxn ang="0">
                  <a:pos x="110" y="162"/>
                </a:cxn>
                <a:cxn ang="0">
                  <a:pos x="122" y="149"/>
                </a:cxn>
                <a:cxn ang="0">
                  <a:pos x="140" y="135"/>
                </a:cxn>
                <a:cxn ang="0">
                  <a:pos x="129" y="152"/>
                </a:cxn>
                <a:cxn ang="0">
                  <a:pos x="118" y="169"/>
                </a:cxn>
                <a:cxn ang="0">
                  <a:pos x="103" y="189"/>
                </a:cxn>
                <a:cxn ang="0">
                  <a:pos x="84" y="207"/>
                </a:cxn>
                <a:cxn ang="0">
                  <a:pos x="67" y="225"/>
                </a:cxn>
                <a:cxn ang="0">
                  <a:pos x="48" y="235"/>
                </a:cxn>
                <a:cxn ang="0">
                  <a:pos x="30" y="240"/>
                </a:cxn>
                <a:cxn ang="0">
                  <a:pos x="15" y="234"/>
                </a:cxn>
                <a:cxn ang="0">
                  <a:pos x="5" y="221"/>
                </a:cxn>
                <a:cxn ang="0">
                  <a:pos x="0" y="204"/>
                </a:cxn>
                <a:cxn ang="0">
                  <a:pos x="1" y="184"/>
                </a:cxn>
                <a:cxn ang="0">
                  <a:pos x="5" y="160"/>
                </a:cxn>
                <a:cxn ang="0">
                  <a:pos x="14" y="136"/>
                </a:cxn>
                <a:cxn ang="0">
                  <a:pos x="27" y="112"/>
                </a:cxn>
                <a:cxn ang="0">
                  <a:pos x="46" y="91"/>
                </a:cxn>
                <a:cxn ang="0">
                  <a:pos x="57" y="72"/>
                </a:cxn>
                <a:cxn ang="0">
                  <a:pos x="61" y="63"/>
                </a:cxn>
                <a:cxn ang="0">
                  <a:pos x="54" y="58"/>
                </a:cxn>
                <a:cxn ang="0">
                  <a:pos x="43" y="61"/>
                </a:cxn>
                <a:cxn ang="0">
                  <a:pos x="29" y="63"/>
                </a:cxn>
                <a:cxn ang="0">
                  <a:pos x="17" y="67"/>
                </a:cxn>
                <a:cxn ang="0">
                  <a:pos x="5" y="74"/>
                </a:cxn>
              </a:cxnLst>
              <a:rect l="0" t="0" r="r" b="b"/>
              <a:pathLst>
                <a:path w="140" h="240">
                  <a:moveTo>
                    <a:pt x="5" y="74"/>
                  </a:moveTo>
                  <a:lnTo>
                    <a:pt x="5" y="71"/>
                  </a:lnTo>
                  <a:lnTo>
                    <a:pt x="7" y="68"/>
                  </a:lnTo>
                  <a:lnTo>
                    <a:pt x="11" y="62"/>
                  </a:lnTo>
                  <a:lnTo>
                    <a:pt x="17" y="56"/>
                  </a:lnTo>
                  <a:lnTo>
                    <a:pt x="24" y="48"/>
                  </a:lnTo>
                  <a:lnTo>
                    <a:pt x="30" y="40"/>
                  </a:lnTo>
                  <a:lnTo>
                    <a:pt x="39" y="30"/>
                  </a:lnTo>
                  <a:lnTo>
                    <a:pt x="48" y="23"/>
                  </a:lnTo>
                  <a:lnTo>
                    <a:pt x="55" y="15"/>
                  </a:lnTo>
                  <a:lnTo>
                    <a:pt x="64" y="8"/>
                  </a:lnTo>
                  <a:lnTo>
                    <a:pt x="71" y="3"/>
                  </a:lnTo>
                  <a:lnTo>
                    <a:pt x="81" y="1"/>
                  </a:lnTo>
                  <a:lnTo>
                    <a:pt x="85" y="0"/>
                  </a:lnTo>
                  <a:lnTo>
                    <a:pt x="91" y="3"/>
                  </a:lnTo>
                  <a:lnTo>
                    <a:pt x="94" y="7"/>
                  </a:lnTo>
                  <a:lnTo>
                    <a:pt x="99" y="16"/>
                  </a:lnTo>
                  <a:lnTo>
                    <a:pt x="99" y="27"/>
                  </a:lnTo>
                  <a:lnTo>
                    <a:pt x="98" y="40"/>
                  </a:lnTo>
                  <a:lnTo>
                    <a:pt x="94" y="53"/>
                  </a:lnTo>
                  <a:lnTo>
                    <a:pt x="92" y="67"/>
                  </a:lnTo>
                  <a:lnTo>
                    <a:pt x="85" y="79"/>
                  </a:lnTo>
                  <a:lnTo>
                    <a:pt x="79" y="93"/>
                  </a:lnTo>
                  <a:lnTo>
                    <a:pt x="71" y="106"/>
                  </a:lnTo>
                  <a:lnTo>
                    <a:pt x="65" y="121"/>
                  </a:lnTo>
                  <a:lnTo>
                    <a:pt x="57" y="133"/>
                  </a:lnTo>
                  <a:lnTo>
                    <a:pt x="51" y="146"/>
                  </a:lnTo>
                  <a:lnTo>
                    <a:pt x="44" y="157"/>
                  </a:lnTo>
                  <a:lnTo>
                    <a:pt x="42" y="169"/>
                  </a:lnTo>
                  <a:lnTo>
                    <a:pt x="37" y="177"/>
                  </a:lnTo>
                  <a:lnTo>
                    <a:pt x="37" y="184"/>
                  </a:lnTo>
                  <a:lnTo>
                    <a:pt x="39" y="190"/>
                  </a:lnTo>
                  <a:lnTo>
                    <a:pt x="43" y="195"/>
                  </a:lnTo>
                  <a:lnTo>
                    <a:pt x="48" y="195"/>
                  </a:lnTo>
                  <a:lnTo>
                    <a:pt x="55" y="195"/>
                  </a:lnTo>
                  <a:lnTo>
                    <a:pt x="62" y="191"/>
                  </a:lnTo>
                  <a:lnTo>
                    <a:pt x="70" y="189"/>
                  </a:lnTo>
                  <a:lnTo>
                    <a:pt x="78" y="183"/>
                  </a:lnTo>
                  <a:lnTo>
                    <a:pt x="86" y="179"/>
                  </a:lnTo>
                  <a:lnTo>
                    <a:pt x="93" y="174"/>
                  </a:lnTo>
                  <a:lnTo>
                    <a:pt x="103" y="169"/>
                  </a:lnTo>
                  <a:lnTo>
                    <a:pt x="110" y="162"/>
                  </a:lnTo>
                  <a:lnTo>
                    <a:pt x="118" y="156"/>
                  </a:lnTo>
                  <a:lnTo>
                    <a:pt x="122" y="149"/>
                  </a:lnTo>
                  <a:lnTo>
                    <a:pt x="129" y="145"/>
                  </a:lnTo>
                  <a:lnTo>
                    <a:pt x="140" y="135"/>
                  </a:lnTo>
                  <a:lnTo>
                    <a:pt x="133" y="143"/>
                  </a:lnTo>
                  <a:lnTo>
                    <a:pt x="129" y="152"/>
                  </a:lnTo>
                  <a:lnTo>
                    <a:pt x="122" y="158"/>
                  </a:lnTo>
                  <a:lnTo>
                    <a:pt x="118" y="169"/>
                  </a:lnTo>
                  <a:lnTo>
                    <a:pt x="110" y="178"/>
                  </a:lnTo>
                  <a:lnTo>
                    <a:pt x="103" y="189"/>
                  </a:lnTo>
                  <a:lnTo>
                    <a:pt x="92" y="198"/>
                  </a:lnTo>
                  <a:lnTo>
                    <a:pt x="84" y="207"/>
                  </a:lnTo>
                  <a:lnTo>
                    <a:pt x="75" y="217"/>
                  </a:lnTo>
                  <a:lnTo>
                    <a:pt x="67" y="225"/>
                  </a:lnTo>
                  <a:lnTo>
                    <a:pt x="56" y="231"/>
                  </a:lnTo>
                  <a:lnTo>
                    <a:pt x="48" y="235"/>
                  </a:lnTo>
                  <a:lnTo>
                    <a:pt x="39" y="239"/>
                  </a:lnTo>
                  <a:lnTo>
                    <a:pt x="30" y="240"/>
                  </a:lnTo>
                  <a:lnTo>
                    <a:pt x="21" y="236"/>
                  </a:lnTo>
                  <a:lnTo>
                    <a:pt x="15" y="234"/>
                  </a:lnTo>
                  <a:lnTo>
                    <a:pt x="8" y="227"/>
                  </a:lnTo>
                  <a:lnTo>
                    <a:pt x="5" y="221"/>
                  </a:lnTo>
                  <a:lnTo>
                    <a:pt x="3" y="212"/>
                  </a:lnTo>
                  <a:lnTo>
                    <a:pt x="0" y="204"/>
                  </a:lnTo>
                  <a:lnTo>
                    <a:pt x="0" y="195"/>
                  </a:lnTo>
                  <a:lnTo>
                    <a:pt x="1" y="184"/>
                  </a:lnTo>
                  <a:lnTo>
                    <a:pt x="1" y="171"/>
                  </a:lnTo>
                  <a:lnTo>
                    <a:pt x="5" y="160"/>
                  </a:lnTo>
                  <a:lnTo>
                    <a:pt x="7" y="148"/>
                  </a:lnTo>
                  <a:lnTo>
                    <a:pt x="14" y="136"/>
                  </a:lnTo>
                  <a:lnTo>
                    <a:pt x="19" y="124"/>
                  </a:lnTo>
                  <a:lnTo>
                    <a:pt x="27" y="112"/>
                  </a:lnTo>
                  <a:lnTo>
                    <a:pt x="35" y="100"/>
                  </a:lnTo>
                  <a:lnTo>
                    <a:pt x="46" y="91"/>
                  </a:lnTo>
                  <a:lnTo>
                    <a:pt x="54" y="81"/>
                  </a:lnTo>
                  <a:lnTo>
                    <a:pt x="57" y="72"/>
                  </a:lnTo>
                  <a:lnTo>
                    <a:pt x="60" y="67"/>
                  </a:lnTo>
                  <a:lnTo>
                    <a:pt x="61" y="63"/>
                  </a:lnTo>
                  <a:lnTo>
                    <a:pt x="57" y="60"/>
                  </a:lnTo>
                  <a:lnTo>
                    <a:pt x="54" y="58"/>
                  </a:lnTo>
                  <a:lnTo>
                    <a:pt x="49" y="58"/>
                  </a:lnTo>
                  <a:lnTo>
                    <a:pt x="43" y="61"/>
                  </a:lnTo>
                  <a:lnTo>
                    <a:pt x="36" y="61"/>
                  </a:lnTo>
                  <a:lnTo>
                    <a:pt x="29" y="63"/>
                  </a:lnTo>
                  <a:lnTo>
                    <a:pt x="22" y="65"/>
                  </a:lnTo>
                  <a:lnTo>
                    <a:pt x="17" y="67"/>
                  </a:lnTo>
                  <a:lnTo>
                    <a:pt x="7" y="71"/>
                  </a:lnTo>
                  <a:lnTo>
                    <a:pt x="5" y="74"/>
                  </a:lnTo>
                  <a:lnTo>
                    <a:pt x="5" y="7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2" name="Freeform 74"/>
            <p:cNvSpPr>
              <a:spLocks/>
            </p:cNvSpPr>
            <p:nvPr/>
          </p:nvSpPr>
          <p:spPr bwMode="auto">
            <a:xfrm>
              <a:off x="4312" y="3184"/>
              <a:ext cx="87" cy="44"/>
            </a:xfrm>
            <a:custGeom>
              <a:avLst/>
              <a:gdLst/>
              <a:ahLst/>
              <a:cxnLst>
                <a:cxn ang="0">
                  <a:pos x="0" y="89"/>
                </a:cxn>
                <a:cxn ang="0">
                  <a:pos x="0" y="86"/>
                </a:cxn>
                <a:cxn ang="0">
                  <a:pos x="2" y="85"/>
                </a:cxn>
                <a:cxn ang="0">
                  <a:pos x="6" y="80"/>
                </a:cxn>
                <a:cxn ang="0">
                  <a:pos x="12" y="77"/>
                </a:cxn>
                <a:cxn ang="0">
                  <a:pos x="18" y="71"/>
                </a:cxn>
                <a:cxn ang="0">
                  <a:pos x="26" y="66"/>
                </a:cxn>
                <a:cxn ang="0">
                  <a:pos x="34" y="59"/>
                </a:cxn>
                <a:cxn ang="0">
                  <a:pos x="45" y="57"/>
                </a:cxn>
                <a:cxn ang="0">
                  <a:pos x="57" y="52"/>
                </a:cxn>
                <a:cxn ang="0">
                  <a:pos x="70" y="50"/>
                </a:cxn>
                <a:cxn ang="0">
                  <a:pos x="85" y="49"/>
                </a:cxn>
                <a:cxn ang="0">
                  <a:pos x="101" y="51"/>
                </a:cxn>
                <a:cxn ang="0">
                  <a:pos x="118" y="54"/>
                </a:cxn>
                <a:cxn ang="0">
                  <a:pos x="135" y="59"/>
                </a:cxn>
                <a:cxn ang="0">
                  <a:pos x="155" y="70"/>
                </a:cxn>
                <a:cxn ang="0">
                  <a:pos x="176" y="83"/>
                </a:cxn>
                <a:cxn ang="0">
                  <a:pos x="175" y="78"/>
                </a:cxn>
                <a:cxn ang="0">
                  <a:pos x="173" y="69"/>
                </a:cxn>
                <a:cxn ang="0">
                  <a:pos x="171" y="61"/>
                </a:cxn>
                <a:cxn ang="0">
                  <a:pos x="171" y="54"/>
                </a:cxn>
                <a:cxn ang="0">
                  <a:pos x="168" y="46"/>
                </a:cxn>
                <a:cxn ang="0">
                  <a:pos x="165" y="39"/>
                </a:cxn>
                <a:cxn ang="0">
                  <a:pos x="159" y="30"/>
                </a:cxn>
                <a:cxn ang="0">
                  <a:pos x="155" y="22"/>
                </a:cxn>
                <a:cxn ang="0">
                  <a:pos x="147" y="16"/>
                </a:cxn>
                <a:cxn ang="0">
                  <a:pos x="140" y="11"/>
                </a:cxn>
                <a:cxn ang="0">
                  <a:pos x="129" y="5"/>
                </a:cxn>
                <a:cxn ang="0">
                  <a:pos x="119" y="2"/>
                </a:cxn>
                <a:cxn ang="0">
                  <a:pos x="105" y="0"/>
                </a:cxn>
                <a:cxn ang="0">
                  <a:pos x="91" y="1"/>
                </a:cxn>
                <a:cxn ang="0">
                  <a:pos x="73" y="2"/>
                </a:cxn>
                <a:cxn ang="0">
                  <a:pos x="61" y="6"/>
                </a:cxn>
                <a:cxn ang="0">
                  <a:pos x="49" y="11"/>
                </a:cxn>
                <a:cxn ang="0">
                  <a:pos x="40" y="18"/>
                </a:cxn>
                <a:cxn ang="0">
                  <a:pos x="30" y="23"/>
                </a:cxn>
                <a:cxn ang="0">
                  <a:pos x="22" y="32"/>
                </a:cxn>
                <a:cxn ang="0">
                  <a:pos x="16" y="39"/>
                </a:cxn>
                <a:cxn ang="0">
                  <a:pos x="13" y="47"/>
                </a:cxn>
                <a:cxn ang="0">
                  <a:pos x="7" y="55"/>
                </a:cxn>
                <a:cxn ang="0">
                  <a:pos x="6" y="62"/>
                </a:cxn>
                <a:cxn ang="0">
                  <a:pos x="2" y="69"/>
                </a:cxn>
                <a:cxn ang="0">
                  <a:pos x="1" y="76"/>
                </a:cxn>
                <a:cxn ang="0">
                  <a:pos x="0" y="85"/>
                </a:cxn>
                <a:cxn ang="0">
                  <a:pos x="0" y="89"/>
                </a:cxn>
                <a:cxn ang="0">
                  <a:pos x="0" y="89"/>
                </a:cxn>
              </a:cxnLst>
              <a:rect l="0" t="0" r="r" b="b"/>
              <a:pathLst>
                <a:path w="176" h="89">
                  <a:moveTo>
                    <a:pt x="0" y="89"/>
                  </a:moveTo>
                  <a:lnTo>
                    <a:pt x="0" y="86"/>
                  </a:lnTo>
                  <a:lnTo>
                    <a:pt x="2" y="85"/>
                  </a:lnTo>
                  <a:lnTo>
                    <a:pt x="6" y="80"/>
                  </a:lnTo>
                  <a:lnTo>
                    <a:pt x="12" y="77"/>
                  </a:lnTo>
                  <a:lnTo>
                    <a:pt x="18" y="71"/>
                  </a:lnTo>
                  <a:lnTo>
                    <a:pt x="26" y="66"/>
                  </a:lnTo>
                  <a:lnTo>
                    <a:pt x="34" y="59"/>
                  </a:lnTo>
                  <a:lnTo>
                    <a:pt x="45" y="57"/>
                  </a:lnTo>
                  <a:lnTo>
                    <a:pt x="57" y="52"/>
                  </a:lnTo>
                  <a:lnTo>
                    <a:pt x="70" y="50"/>
                  </a:lnTo>
                  <a:lnTo>
                    <a:pt x="85" y="49"/>
                  </a:lnTo>
                  <a:lnTo>
                    <a:pt x="101" y="51"/>
                  </a:lnTo>
                  <a:lnTo>
                    <a:pt x="118" y="54"/>
                  </a:lnTo>
                  <a:lnTo>
                    <a:pt x="135" y="59"/>
                  </a:lnTo>
                  <a:lnTo>
                    <a:pt x="155" y="70"/>
                  </a:lnTo>
                  <a:lnTo>
                    <a:pt x="176" y="83"/>
                  </a:lnTo>
                  <a:lnTo>
                    <a:pt x="175" y="78"/>
                  </a:lnTo>
                  <a:lnTo>
                    <a:pt x="173" y="69"/>
                  </a:lnTo>
                  <a:lnTo>
                    <a:pt x="171" y="61"/>
                  </a:lnTo>
                  <a:lnTo>
                    <a:pt x="171" y="54"/>
                  </a:lnTo>
                  <a:lnTo>
                    <a:pt x="168" y="46"/>
                  </a:lnTo>
                  <a:lnTo>
                    <a:pt x="165" y="39"/>
                  </a:lnTo>
                  <a:lnTo>
                    <a:pt x="159" y="30"/>
                  </a:lnTo>
                  <a:lnTo>
                    <a:pt x="155" y="22"/>
                  </a:lnTo>
                  <a:lnTo>
                    <a:pt x="147" y="16"/>
                  </a:lnTo>
                  <a:lnTo>
                    <a:pt x="140" y="11"/>
                  </a:lnTo>
                  <a:lnTo>
                    <a:pt x="129" y="5"/>
                  </a:lnTo>
                  <a:lnTo>
                    <a:pt x="119" y="2"/>
                  </a:lnTo>
                  <a:lnTo>
                    <a:pt x="105" y="0"/>
                  </a:lnTo>
                  <a:lnTo>
                    <a:pt x="91" y="1"/>
                  </a:lnTo>
                  <a:lnTo>
                    <a:pt x="73" y="2"/>
                  </a:lnTo>
                  <a:lnTo>
                    <a:pt x="61" y="6"/>
                  </a:lnTo>
                  <a:lnTo>
                    <a:pt x="49" y="11"/>
                  </a:lnTo>
                  <a:lnTo>
                    <a:pt x="40" y="18"/>
                  </a:lnTo>
                  <a:lnTo>
                    <a:pt x="30" y="23"/>
                  </a:lnTo>
                  <a:lnTo>
                    <a:pt x="22" y="32"/>
                  </a:lnTo>
                  <a:lnTo>
                    <a:pt x="16" y="39"/>
                  </a:lnTo>
                  <a:lnTo>
                    <a:pt x="13" y="47"/>
                  </a:lnTo>
                  <a:lnTo>
                    <a:pt x="7" y="55"/>
                  </a:lnTo>
                  <a:lnTo>
                    <a:pt x="6" y="62"/>
                  </a:lnTo>
                  <a:lnTo>
                    <a:pt x="2" y="69"/>
                  </a:lnTo>
                  <a:lnTo>
                    <a:pt x="1" y="76"/>
                  </a:lnTo>
                  <a:lnTo>
                    <a:pt x="0" y="85"/>
                  </a:lnTo>
                  <a:lnTo>
                    <a:pt x="0" y="89"/>
                  </a:lnTo>
                  <a:lnTo>
                    <a:pt x="0" y="8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3" name="Freeform 75"/>
            <p:cNvSpPr>
              <a:spLocks/>
            </p:cNvSpPr>
            <p:nvPr/>
          </p:nvSpPr>
          <p:spPr bwMode="auto">
            <a:xfrm>
              <a:off x="4371" y="3199"/>
              <a:ext cx="37" cy="2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3"/>
                </a:cxn>
                <a:cxn ang="0">
                  <a:pos x="1" y="12"/>
                </a:cxn>
                <a:cxn ang="0">
                  <a:pos x="3" y="26"/>
                </a:cxn>
                <a:cxn ang="0">
                  <a:pos x="8" y="46"/>
                </a:cxn>
                <a:cxn ang="0">
                  <a:pos x="11" y="68"/>
                </a:cxn>
                <a:cxn ang="0">
                  <a:pos x="16" y="96"/>
                </a:cxn>
                <a:cxn ang="0">
                  <a:pos x="22" y="126"/>
                </a:cxn>
                <a:cxn ang="0">
                  <a:pos x="28" y="160"/>
                </a:cxn>
                <a:cxn ang="0">
                  <a:pos x="32" y="195"/>
                </a:cxn>
                <a:cxn ang="0">
                  <a:pos x="38" y="230"/>
                </a:cxn>
                <a:cxn ang="0">
                  <a:pos x="42" y="266"/>
                </a:cxn>
                <a:cxn ang="0">
                  <a:pos x="47" y="303"/>
                </a:cxn>
                <a:cxn ang="0">
                  <a:pos x="51" y="338"/>
                </a:cxn>
                <a:cxn ang="0">
                  <a:pos x="53" y="375"/>
                </a:cxn>
                <a:cxn ang="0">
                  <a:pos x="56" y="409"/>
                </a:cxn>
                <a:cxn ang="0">
                  <a:pos x="57" y="440"/>
                </a:cxn>
                <a:cxn ang="0">
                  <a:pos x="57" y="439"/>
                </a:cxn>
                <a:cxn ang="0">
                  <a:pos x="58" y="437"/>
                </a:cxn>
                <a:cxn ang="0">
                  <a:pos x="59" y="431"/>
                </a:cxn>
                <a:cxn ang="0">
                  <a:pos x="63" y="425"/>
                </a:cxn>
                <a:cxn ang="0">
                  <a:pos x="64" y="415"/>
                </a:cxn>
                <a:cxn ang="0">
                  <a:pos x="66" y="402"/>
                </a:cxn>
                <a:cxn ang="0">
                  <a:pos x="68" y="387"/>
                </a:cxn>
                <a:cxn ang="0">
                  <a:pos x="71" y="368"/>
                </a:cxn>
                <a:cxn ang="0">
                  <a:pos x="72" y="345"/>
                </a:cxn>
                <a:cxn ang="0">
                  <a:pos x="73" y="318"/>
                </a:cxn>
                <a:cxn ang="0">
                  <a:pos x="73" y="286"/>
                </a:cxn>
                <a:cxn ang="0">
                  <a:pos x="73" y="252"/>
                </a:cxn>
                <a:cxn ang="0">
                  <a:pos x="70" y="210"/>
                </a:cxn>
                <a:cxn ang="0">
                  <a:pos x="67" y="166"/>
                </a:cxn>
                <a:cxn ang="0">
                  <a:pos x="63" y="114"/>
                </a:cxn>
                <a:cxn ang="0">
                  <a:pos x="57" y="59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73" h="440">
                  <a:moveTo>
                    <a:pt x="0" y="0"/>
                  </a:moveTo>
                  <a:lnTo>
                    <a:pt x="0" y="3"/>
                  </a:lnTo>
                  <a:lnTo>
                    <a:pt x="1" y="12"/>
                  </a:lnTo>
                  <a:lnTo>
                    <a:pt x="3" y="26"/>
                  </a:lnTo>
                  <a:lnTo>
                    <a:pt x="8" y="46"/>
                  </a:lnTo>
                  <a:lnTo>
                    <a:pt x="11" y="68"/>
                  </a:lnTo>
                  <a:lnTo>
                    <a:pt x="16" y="96"/>
                  </a:lnTo>
                  <a:lnTo>
                    <a:pt x="22" y="126"/>
                  </a:lnTo>
                  <a:lnTo>
                    <a:pt x="28" y="160"/>
                  </a:lnTo>
                  <a:lnTo>
                    <a:pt x="32" y="195"/>
                  </a:lnTo>
                  <a:lnTo>
                    <a:pt x="38" y="230"/>
                  </a:lnTo>
                  <a:lnTo>
                    <a:pt x="42" y="266"/>
                  </a:lnTo>
                  <a:lnTo>
                    <a:pt x="47" y="303"/>
                  </a:lnTo>
                  <a:lnTo>
                    <a:pt x="51" y="338"/>
                  </a:lnTo>
                  <a:lnTo>
                    <a:pt x="53" y="375"/>
                  </a:lnTo>
                  <a:lnTo>
                    <a:pt x="56" y="409"/>
                  </a:lnTo>
                  <a:lnTo>
                    <a:pt x="57" y="440"/>
                  </a:lnTo>
                  <a:lnTo>
                    <a:pt x="57" y="439"/>
                  </a:lnTo>
                  <a:lnTo>
                    <a:pt x="58" y="437"/>
                  </a:lnTo>
                  <a:lnTo>
                    <a:pt x="59" y="431"/>
                  </a:lnTo>
                  <a:lnTo>
                    <a:pt x="63" y="425"/>
                  </a:lnTo>
                  <a:lnTo>
                    <a:pt x="64" y="415"/>
                  </a:lnTo>
                  <a:lnTo>
                    <a:pt x="66" y="402"/>
                  </a:lnTo>
                  <a:lnTo>
                    <a:pt x="68" y="387"/>
                  </a:lnTo>
                  <a:lnTo>
                    <a:pt x="71" y="368"/>
                  </a:lnTo>
                  <a:lnTo>
                    <a:pt x="72" y="345"/>
                  </a:lnTo>
                  <a:lnTo>
                    <a:pt x="73" y="318"/>
                  </a:lnTo>
                  <a:lnTo>
                    <a:pt x="73" y="286"/>
                  </a:lnTo>
                  <a:lnTo>
                    <a:pt x="73" y="252"/>
                  </a:lnTo>
                  <a:lnTo>
                    <a:pt x="70" y="210"/>
                  </a:lnTo>
                  <a:lnTo>
                    <a:pt x="67" y="166"/>
                  </a:lnTo>
                  <a:lnTo>
                    <a:pt x="63" y="114"/>
                  </a:lnTo>
                  <a:lnTo>
                    <a:pt x="57" y="59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4" name="Freeform 76"/>
            <p:cNvSpPr>
              <a:spLocks/>
            </p:cNvSpPr>
            <p:nvPr/>
          </p:nvSpPr>
          <p:spPr bwMode="auto">
            <a:xfrm>
              <a:off x="4314" y="3208"/>
              <a:ext cx="110" cy="874"/>
            </a:xfrm>
            <a:custGeom>
              <a:avLst/>
              <a:gdLst/>
              <a:ahLst/>
              <a:cxnLst>
                <a:cxn ang="0">
                  <a:pos x="0" y="21"/>
                </a:cxn>
                <a:cxn ang="0">
                  <a:pos x="1" y="30"/>
                </a:cxn>
                <a:cxn ang="0">
                  <a:pos x="4" y="59"/>
                </a:cxn>
                <a:cxn ang="0">
                  <a:pos x="13" y="106"/>
                </a:cxn>
                <a:cxn ang="0">
                  <a:pos x="23" y="170"/>
                </a:cxn>
                <a:cxn ang="0">
                  <a:pos x="35" y="248"/>
                </a:cxn>
                <a:cxn ang="0">
                  <a:pos x="49" y="341"/>
                </a:cxn>
                <a:cxn ang="0">
                  <a:pos x="64" y="446"/>
                </a:cxn>
                <a:cxn ang="0">
                  <a:pos x="80" y="563"/>
                </a:cxn>
                <a:cxn ang="0">
                  <a:pos x="96" y="689"/>
                </a:cxn>
                <a:cxn ang="0">
                  <a:pos x="115" y="825"/>
                </a:cxn>
                <a:cxn ang="0">
                  <a:pos x="130" y="967"/>
                </a:cxn>
                <a:cxn ang="0">
                  <a:pos x="149" y="1116"/>
                </a:cxn>
                <a:cxn ang="0">
                  <a:pos x="164" y="1270"/>
                </a:cxn>
                <a:cxn ang="0">
                  <a:pos x="178" y="1427"/>
                </a:cxn>
                <a:cxn ang="0">
                  <a:pos x="192" y="1586"/>
                </a:cxn>
                <a:cxn ang="0">
                  <a:pos x="204" y="1747"/>
                </a:cxn>
                <a:cxn ang="0">
                  <a:pos x="204" y="1745"/>
                </a:cxn>
                <a:cxn ang="0">
                  <a:pos x="207" y="1739"/>
                </a:cxn>
                <a:cxn ang="0">
                  <a:pos x="209" y="1728"/>
                </a:cxn>
                <a:cxn ang="0">
                  <a:pos x="213" y="1712"/>
                </a:cxn>
                <a:cxn ang="0">
                  <a:pos x="215" y="1688"/>
                </a:cxn>
                <a:cxn ang="0">
                  <a:pos x="217" y="1656"/>
                </a:cxn>
                <a:cxn ang="0">
                  <a:pos x="220" y="1617"/>
                </a:cxn>
                <a:cxn ang="0">
                  <a:pos x="221" y="1568"/>
                </a:cxn>
                <a:cxn ang="0">
                  <a:pos x="220" y="1507"/>
                </a:cxn>
                <a:cxn ang="0">
                  <a:pos x="217" y="1435"/>
                </a:cxn>
                <a:cxn ang="0">
                  <a:pos x="214" y="1352"/>
                </a:cxn>
                <a:cxn ang="0">
                  <a:pos x="207" y="1256"/>
                </a:cxn>
                <a:cxn ang="0">
                  <a:pos x="198" y="1144"/>
                </a:cxn>
                <a:cxn ang="0">
                  <a:pos x="185" y="1018"/>
                </a:cxn>
                <a:cxn ang="0">
                  <a:pos x="167" y="875"/>
                </a:cxn>
                <a:cxn ang="0">
                  <a:pos x="149" y="717"/>
                </a:cxn>
                <a:cxn ang="0">
                  <a:pos x="125" y="562"/>
                </a:cxn>
                <a:cxn ang="0">
                  <a:pos x="106" y="429"/>
                </a:cxn>
                <a:cxn ang="0">
                  <a:pos x="89" y="319"/>
                </a:cxn>
                <a:cxn ang="0">
                  <a:pos x="74" y="229"/>
                </a:cxn>
                <a:cxn ang="0">
                  <a:pos x="59" y="157"/>
                </a:cxn>
                <a:cxn ang="0">
                  <a:pos x="47" y="101"/>
                </a:cxn>
                <a:cxn ang="0">
                  <a:pos x="37" y="61"/>
                </a:cxn>
                <a:cxn ang="0">
                  <a:pos x="28" y="33"/>
                </a:cxn>
                <a:cxn ang="0">
                  <a:pos x="19" y="13"/>
                </a:cxn>
                <a:cxn ang="0">
                  <a:pos x="14" y="3"/>
                </a:cxn>
                <a:cxn ang="0">
                  <a:pos x="8" y="0"/>
                </a:cxn>
                <a:cxn ang="0">
                  <a:pos x="4" y="2"/>
                </a:cxn>
                <a:cxn ang="0">
                  <a:pos x="1" y="7"/>
                </a:cxn>
                <a:cxn ang="0">
                  <a:pos x="1" y="13"/>
                </a:cxn>
                <a:cxn ang="0">
                  <a:pos x="0" y="19"/>
                </a:cxn>
                <a:cxn ang="0">
                  <a:pos x="0" y="21"/>
                </a:cxn>
                <a:cxn ang="0">
                  <a:pos x="0" y="21"/>
                </a:cxn>
              </a:cxnLst>
              <a:rect l="0" t="0" r="r" b="b"/>
              <a:pathLst>
                <a:path w="221" h="1747">
                  <a:moveTo>
                    <a:pt x="0" y="21"/>
                  </a:moveTo>
                  <a:lnTo>
                    <a:pt x="1" y="30"/>
                  </a:lnTo>
                  <a:lnTo>
                    <a:pt x="4" y="59"/>
                  </a:lnTo>
                  <a:lnTo>
                    <a:pt x="13" y="106"/>
                  </a:lnTo>
                  <a:lnTo>
                    <a:pt x="23" y="170"/>
                  </a:lnTo>
                  <a:lnTo>
                    <a:pt x="35" y="248"/>
                  </a:lnTo>
                  <a:lnTo>
                    <a:pt x="49" y="341"/>
                  </a:lnTo>
                  <a:lnTo>
                    <a:pt x="64" y="446"/>
                  </a:lnTo>
                  <a:lnTo>
                    <a:pt x="80" y="563"/>
                  </a:lnTo>
                  <a:lnTo>
                    <a:pt x="96" y="689"/>
                  </a:lnTo>
                  <a:lnTo>
                    <a:pt x="115" y="825"/>
                  </a:lnTo>
                  <a:lnTo>
                    <a:pt x="130" y="967"/>
                  </a:lnTo>
                  <a:lnTo>
                    <a:pt x="149" y="1116"/>
                  </a:lnTo>
                  <a:lnTo>
                    <a:pt x="164" y="1270"/>
                  </a:lnTo>
                  <a:lnTo>
                    <a:pt x="178" y="1427"/>
                  </a:lnTo>
                  <a:lnTo>
                    <a:pt x="192" y="1586"/>
                  </a:lnTo>
                  <a:lnTo>
                    <a:pt x="204" y="1747"/>
                  </a:lnTo>
                  <a:lnTo>
                    <a:pt x="204" y="1745"/>
                  </a:lnTo>
                  <a:lnTo>
                    <a:pt x="207" y="1739"/>
                  </a:lnTo>
                  <a:lnTo>
                    <a:pt x="209" y="1728"/>
                  </a:lnTo>
                  <a:lnTo>
                    <a:pt x="213" y="1712"/>
                  </a:lnTo>
                  <a:lnTo>
                    <a:pt x="215" y="1688"/>
                  </a:lnTo>
                  <a:lnTo>
                    <a:pt x="217" y="1656"/>
                  </a:lnTo>
                  <a:lnTo>
                    <a:pt x="220" y="1617"/>
                  </a:lnTo>
                  <a:lnTo>
                    <a:pt x="221" y="1568"/>
                  </a:lnTo>
                  <a:lnTo>
                    <a:pt x="220" y="1507"/>
                  </a:lnTo>
                  <a:lnTo>
                    <a:pt x="217" y="1435"/>
                  </a:lnTo>
                  <a:lnTo>
                    <a:pt x="214" y="1352"/>
                  </a:lnTo>
                  <a:lnTo>
                    <a:pt x="207" y="1256"/>
                  </a:lnTo>
                  <a:lnTo>
                    <a:pt x="198" y="1144"/>
                  </a:lnTo>
                  <a:lnTo>
                    <a:pt x="185" y="1018"/>
                  </a:lnTo>
                  <a:lnTo>
                    <a:pt x="167" y="875"/>
                  </a:lnTo>
                  <a:lnTo>
                    <a:pt x="149" y="717"/>
                  </a:lnTo>
                  <a:lnTo>
                    <a:pt x="125" y="562"/>
                  </a:lnTo>
                  <a:lnTo>
                    <a:pt x="106" y="429"/>
                  </a:lnTo>
                  <a:lnTo>
                    <a:pt x="89" y="319"/>
                  </a:lnTo>
                  <a:lnTo>
                    <a:pt x="74" y="229"/>
                  </a:lnTo>
                  <a:lnTo>
                    <a:pt x="59" y="157"/>
                  </a:lnTo>
                  <a:lnTo>
                    <a:pt x="47" y="101"/>
                  </a:lnTo>
                  <a:lnTo>
                    <a:pt x="37" y="61"/>
                  </a:lnTo>
                  <a:lnTo>
                    <a:pt x="28" y="33"/>
                  </a:lnTo>
                  <a:lnTo>
                    <a:pt x="19" y="13"/>
                  </a:lnTo>
                  <a:lnTo>
                    <a:pt x="14" y="3"/>
                  </a:lnTo>
                  <a:lnTo>
                    <a:pt x="8" y="0"/>
                  </a:lnTo>
                  <a:lnTo>
                    <a:pt x="4" y="2"/>
                  </a:lnTo>
                  <a:lnTo>
                    <a:pt x="1" y="7"/>
                  </a:lnTo>
                  <a:lnTo>
                    <a:pt x="1" y="13"/>
                  </a:lnTo>
                  <a:lnTo>
                    <a:pt x="0" y="19"/>
                  </a:lnTo>
                  <a:lnTo>
                    <a:pt x="0" y="21"/>
                  </a:lnTo>
                  <a:lnTo>
                    <a:pt x="0" y="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5" name="Freeform 77"/>
            <p:cNvSpPr>
              <a:spLocks/>
            </p:cNvSpPr>
            <p:nvPr/>
          </p:nvSpPr>
          <p:spPr bwMode="auto">
            <a:xfrm>
              <a:off x="4458" y="3874"/>
              <a:ext cx="30" cy="224"/>
            </a:xfrm>
            <a:custGeom>
              <a:avLst/>
              <a:gdLst/>
              <a:ahLst/>
              <a:cxnLst>
                <a:cxn ang="0">
                  <a:pos x="14" y="449"/>
                </a:cxn>
                <a:cxn ang="0">
                  <a:pos x="13" y="445"/>
                </a:cxn>
                <a:cxn ang="0">
                  <a:pos x="13" y="436"/>
                </a:cxn>
                <a:cxn ang="0">
                  <a:pos x="12" y="419"/>
                </a:cxn>
                <a:cxn ang="0">
                  <a:pos x="12" y="399"/>
                </a:cxn>
                <a:cxn ang="0">
                  <a:pos x="11" y="373"/>
                </a:cxn>
                <a:cxn ang="0">
                  <a:pos x="11" y="345"/>
                </a:cxn>
                <a:cxn ang="0">
                  <a:pos x="10" y="314"/>
                </a:cxn>
                <a:cxn ang="0">
                  <a:pos x="10" y="281"/>
                </a:cxn>
                <a:cxn ang="0">
                  <a:pos x="7" y="245"/>
                </a:cxn>
                <a:cxn ang="0">
                  <a:pos x="7" y="210"/>
                </a:cxn>
                <a:cxn ang="0">
                  <a:pos x="5" y="175"/>
                </a:cxn>
                <a:cxn ang="0">
                  <a:pos x="5" y="141"/>
                </a:cxn>
                <a:cxn ang="0">
                  <a:pos x="4" y="108"/>
                </a:cxn>
                <a:cxn ang="0">
                  <a:pos x="4" y="77"/>
                </a:cxn>
                <a:cxn ang="0">
                  <a:pos x="1" y="51"/>
                </a:cxn>
                <a:cxn ang="0">
                  <a:pos x="1" y="27"/>
                </a:cxn>
                <a:cxn ang="0">
                  <a:pos x="0" y="10"/>
                </a:cxn>
                <a:cxn ang="0">
                  <a:pos x="1" y="0"/>
                </a:cxn>
                <a:cxn ang="0">
                  <a:pos x="4" y="0"/>
                </a:cxn>
                <a:cxn ang="0">
                  <a:pos x="6" y="7"/>
                </a:cxn>
                <a:cxn ang="0">
                  <a:pos x="10" y="20"/>
                </a:cxn>
                <a:cxn ang="0">
                  <a:pos x="14" y="40"/>
                </a:cxn>
                <a:cxn ang="0">
                  <a:pos x="18" y="64"/>
                </a:cxn>
                <a:cxn ang="0">
                  <a:pos x="24" y="97"/>
                </a:cxn>
                <a:cxn ang="0">
                  <a:pos x="28" y="131"/>
                </a:cxn>
                <a:cxn ang="0">
                  <a:pos x="33" y="169"/>
                </a:cxn>
                <a:cxn ang="0">
                  <a:pos x="39" y="211"/>
                </a:cxn>
                <a:cxn ang="0">
                  <a:pos x="43" y="257"/>
                </a:cxn>
                <a:cxn ang="0">
                  <a:pos x="48" y="302"/>
                </a:cxn>
                <a:cxn ang="0">
                  <a:pos x="53" y="350"/>
                </a:cxn>
                <a:cxn ang="0">
                  <a:pos x="55" y="399"/>
                </a:cxn>
                <a:cxn ang="0">
                  <a:pos x="60" y="449"/>
                </a:cxn>
                <a:cxn ang="0">
                  <a:pos x="14" y="449"/>
                </a:cxn>
                <a:cxn ang="0">
                  <a:pos x="14" y="449"/>
                </a:cxn>
              </a:cxnLst>
              <a:rect l="0" t="0" r="r" b="b"/>
              <a:pathLst>
                <a:path w="60" h="449">
                  <a:moveTo>
                    <a:pt x="14" y="449"/>
                  </a:moveTo>
                  <a:lnTo>
                    <a:pt x="13" y="445"/>
                  </a:lnTo>
                  <a:lnTo>
                    <a:pt x="13" y="436"/>
                  </a:lnTo>
                  <a:lnTo>
                    <a:pt x="12" y="419"/>
                  </a:lnTo>
                  <a:lnTo>
                    <a:pt x="12" y="399"/>
                  </a:lnTo>
                  <a:lnTo>
                    <a:pt x="11" y="373"/>
                  </a:lnTo>
                  <a:lnTo>
                    <a:pt x="11" y="345"/>
                  </a:lnTo>
                  <a:lnTo>
                    <a:pt x="10" y="314"/>
                  </a:lnTo>
                  <a:lnTo>
                    <a:pt x="10" y="281"/>
                  </a:lnTo>
                  <a:lnTo>
                    <a:pt x="7" y="245"/>
                  </a:lnTo>
                  <a:lnTo>
                    <a:pt x="7" y="210"/>
                  </a:lnTo>
                  <a:lnTo>
                    <a:pt x="5" y="175"/>
                  </a:lnTo>
                  <a:lnTo>
                    <a:pt x="5" y="141"/>
                  </a:lnTo>
                  <a:lnTo>
                    <a:pt x="4" y="108"/>
                  </a:lnTo>
                  <a:lnTo>
                    <a:pt x="4" y="77"/>
                  </a:lnTo>
                  <a:lnTo>
                    <a:pt x="1" y="51"/>
                  </a:lnTo>
                  <a:lnTo>
                    <a:pt x="1" y="27"/>
                  </a:lnTo>
                  <a:lnTo>
                    <a:pt x="0" y="10"/>
                  </a:lnTo>
                  <a:lnTo>
                    <a:pt x="1" y="0"/>
                  </a:lnTo>
                  <a:lnTo>
                    <a:pt x="4" y="0"/>
                  </a:lnTo>
                  <a:lnTo>
                    <a:pt x="6" y="7"/>
                  </a:lnTo>
                  <a:lnTo>
                    <a:pt x="10" y="20"/>
                  </a:lnTo>
                  <a:lnTo>
                    <a:pt x="14" y="40"/>
                  </a:lnTo>
                  <a:lnTo>
                    <a:pt x="18" y="64"/>
                  </a:lnTo>
                  <a:lnTo>
                    <a:pt x="24" y="97"/>
                  </a:lnTo>
                  <a:lnTo>
                    <a:pt x="28" y="131"/>
                  </a:lnTo>
                  <a:lnTo>
                    <a:pt x="33" y="169"/>
                  </a:lnTo>
                  <a:lnTo>
                    <a:pt x="39" y="211"/>
                  </a:lnTo>
                  <a:lnTo>
                    <a:pt x="43" y="257"/>
                  </a:lnTo>
                  <a:lnTo>
                    <a:pt x="48" y="302"/>
                  </a:lnTo>
                  <a:lnTo>
                    <a:pt x="53" y="350"/>
                  </a:lnTo>
                  <a:lnTo>
                    <a:pt x="55" y="399"/>
                  </a:lnTo>
                  <a:lnTo>
                    <a:pt x="60" y="449"/>
                  </a:lnTo>
                  <a:lnTo>
                    <a:pt x="14" y="449"/>
                  </a:lnTo>
                  <a:lnTo>
                    <a:pt x="14" y="44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6" name="Freeform 78"/>
            <p:cNvSpPr>
              <a:spLocks/>
            </p:cNvSpPr>
            <p:nvPr/>
          </p:nvSpPr>
          <p:spPr bwMode="auto">
            <a:xfrm>
              <a:off x="4293" y="3348"/>
              <a:ext cx="91" cy="643"/>
            </a:xfrm>
            <a:custGeom>
              <a:avLst/>
              <a:gdLst/>
              <a:ahLst/>
              <a:cxnLst>
                <a:cxn ang="0">
                  <a:pos x="44" y="17"/>
                </a:cxn>
                <a:cxn ang="0">
                  <a:pos x="44" y="24"/>
                </a:cxn>
                <a:cxn ang="0">
                  <a:pos x="49" y="46"/>
                </a:cxn>
                <a:cxn ang="0">
                  <a:pos x="55" y="81"/>
                </a:cxn>
                <a:cxn ang="0">
                  <a:pos x="63" y="130"/>
                </a:cxn>
                <a:cxn ang="0">
                  <a:pos x="71" y="189"/>
                </a:cxn>
                <a:cxn ang="0">
                  <a:pos x="82" y="258"/>
                </a:cxn>
                <a:cxn ang="0">
                  <a:pos x="94" y="337"/>
                </a:cxn>
                <a:cxn ang="0">
                  <a:pos x="107" y="425"/>
                </a:cxn>
                <a:cxn ang="0">
                  <a:pos x="119" y="518"/>
                </a:cxn>
                <a:cxn ang="0">
                  <a:pos x="130" y="618"/>
                </a:cxn>
                <a:cxn ang="0">
                  <a:pos x="142" y="723"/>
                </a:cxn>
                <a:cxn ang="0">
                  <a:pos x="153" y="834"/>
                </a:cxn>
                <a:cxn ang="0">
                  <a:pos x="162" y="944"/>
                </a:cxn>
                <a:cxn ang="0">
                  <a:pos x="170" y="1057"/>
                </a:cxn>
                <a:cxn ang="0">
                  <a:pos x="177" y="1171"/>
                </a:cxn>
                <a:cxn ang="0">
                  <a:pos x="182" y="1285"/>
                </a:cxn>
                <a:cxn ang="0">
                  <a:pos x="170" y="1197"/>
                </a:cxn>
                <a:cxn ang="0">
                  <a:pos x="159" y="1106"/>
                </a:cxn>
                <a:cxn ang="0">
                  <a:pos x="148" y="1013"/>
                </a:cxn>
                <a:cxn ang="0">
                  <a:pos x="137" y="919"/>
                </a:cxn>
                <a:cxn ang="0">
                  <a:pos x="124" y="822"/>
                </a:cxn>
                <a:cxn ang="0">
                  <a:pos x="113" y="728"/>
                </a:cxn>
                <a:cxn ang="0">
                  <a:pos x="101" y="635"/>
                </a:cxn>
                <a:cxn ang="0">
                  <a:pos x="89" y="544"/>
                </a:cxn>
                <a:cxn ang="0">
                  <a:pos x="77" y="454"/>
                </a:cxn>
                <a:cxn ang="0">
                  <a:pos x="65" y="370"/>
                </a:cxn>
                <a:cxn ang="0">
                  <a:pos x="53" y="290"/>
                </a:cxn>
                <a:cxn ang="0">
                  <a:pos x="42" y="218"/>
                </a:cxn>
                <a:cxn ang="0">
                  <a:pos x="30" y="150"/>
                </a:cxn>
                <a:cxn ang="0">
                  <a:pos x="18" y="90"/>
                </a:cxn>
                <a:cxn ang="0">
                  <a:pos x="9" y="40"/>
                </a:cxn>
                <a:cxn ang="0">
                  <a:pos x="0" y="0"/>
                </a:cxn>
                <a:cxn ang="0">
                  <a:pos x="44" y="17"/>
                </a:cxn>
                <a:cxn ang="0">
                  <a:pos x="44" y="17"/>
                </a:cxn>
              </a:cxnLst>
              <a:rect l="0" t="0" r="r" b="b"/>
              <a:pathLst>
                <a:path w="182" h="1285">
                  <a:moveTo>
                    <a:pt x="44" y="17"/>
                  </a:moveTo>
                  <a:lnTo>
                    <a:pt x="44" y="24"/>
                  </a:lnTo>
                  <a:lnTo>
                    <a:pt x="49" y="46"/>
                  </a:lnTo>
                  <a:lnTo>
                    <a:pt x="55" y="81"/>
                  </a:lnTo>
                  <a:lnTo>
                    <a:pt x="63" y="130"/>
                  </a:lnTo>
                  <a:lnTo>
                    <a:pt x="71" y="189"/>
                  </a:lnTo>
                  <a:lnTo>
                    <a:pt x="82" y="258"/>
                  </a:lnTo>
                  <a:lnTo>
                    <a:pt x="94" y="337"/>
                  </a:lnTo>
                  <a:lnTo>
                    <a:pt x="107" y="425"/>
                  </a:lnTo>
                  <a:lnTo>
                    <a:pt x="119" y="518"/>
                  </a:lnTo>
                  <a:lnTo>
                    <a:pt x="130" y="618"/>
                  </a:lnTo>
                  <a:lnTo>
                    <a:pt x="142" y="723"/>
                  </a:lnTo>
                  <a:lnTo>
                    <a:pt x="153" y="834"/>
                  </a:lnTo>
                  <a:lnTo>
                    <a:pt x="162" y="944"/>
                  </a:lnTo>
                  <a:lnTo>
                    <a:pt x="170" y="1057"/>
                  </a:lnTo>
                  <a:lnTo>
                    <a:pt x="177" y="1171"/>
                  </a:lnTo>
                  <a:lnTo>
                    <a:pt x="182" y="1285"/>
                  </a:lnTo>
                  <a:lnTo>
                    <a:pt x="170" y="1197"/>
                  </a:lnTo>
                  <a:lnTo>
                    <a:pt x="159" y="1106"/>
                  </a:lnTo>
                  <a:lnTo>
                    <a:pt x="148" y="1013"/>
                  </a:lnTo>
                  <a:lnTo>
                    <a:pt x="137" y="919"/>
                  </a:lnTo>
                  <a:lnTo>
                    <a:pt x="124" y="822"/>
                  </a:lnTo>
                  <a:lnTo>
                    <a:pt x="113" y="728"/>
                  </a:lnTo>
                  <a:lnTo>
                    <a:pt x="101" y="635"/>
                  </a:lnTo>
                  <a:lnTo>
                    <a:pt x="89" y="544"/>
                  </a:lnTo>
                  <a:lnTo>
                    <a:pt x="77" y="454"/>
                  </a:lnTo>
                  <a:lnTo>
                    <a:pt x="65" y="370"/>
                  </a:lnTo>
                  <a:lnTo>
                    <a:pt x="53" y="290"/>
                  </a:lnTo>
                  <a:lnTo>
                    <a:pt x="42" y="218"/>
                  </a:lnTo>
                  <a:lnTo>
                    <a:pt x="30" y="150"/>
                  </a:lnTo>
                  <a:lnTo>
                    <a:pt x="18" y="90"/>
                  </a:lnTo>
                  <a:lnTo>
                    <a:pt x="9" y="40"/>
                  </a:lnTo>
                  <a:lnTo>
                    <a:pt x="0" y="0"/>
                  </a:lnTo>
                  <a:lnTo>
                    <a:pt x="44" y="17"/>
                  </a:lnTo>
                  <a:lnTo>
                    <a:pt x="44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7" name="Freeform 79"/>
            <p:cNvSpPr>
              <a:spLocks/>
            </p:cNvSpPr>
            <p:nvPr/>
          </p:nvSpPr>
          <p:spPr bwMode="auto">
            <a:xfrm>
              <a:off x="4059" y="3331"/>
              <a:ext cx="253" cy="31"/>
            </a:xfrm>
            <a:custGeom>
              <a:avLst/>
              <a:gdLst/>
              <a:ahLst/>
              <a:cxnLst>
                <a:cxn ang="0">
                  <a:pos x="477" y="63"/>
                </a:cxn>
                <a:cxn ang="0">
                  <a:pos x="474" y="62"/>
                </a:cxn>
                <a:cxn ang="0">
                  <a:pos x="469" y="61"/>
                </a:cxn>
                <a:cxn ang="0">
                  <a:pos x="460" y="60"/>
                </a:cxn>
                <a:cxn ang="0">
                  <a:pos x="447" y="57"/>
                </a:cxn>
                <a:cxn ang="0">
                  <a:pos x="428" y="54"/>
                </a:cxn>
                <a:cxn ang="0">
                  <a:pos x="408" y="52"/>
                </a:cxn>
                <a:cxn ang="0">
                  <a:pos x="384" y="48"/>
                </a:cxn>
                <a:cxn ang="0">
                  <a:pos x="357" y="47"/>
                </a:cxn>
                <a:cxn ang="0">
                  <a:pos x="324" y="43"/>
                </a:cxn>
                <a:cxn ang="0">
                  <a:pos x="289" y="41"/>
                </a:cxn>
                <a:cxn ang="0">
                  <a:pos x="249" y="40"/>
                </a:cxn>
                <a:cxn ang="0">
                  <a:pos x="207" y="40"/>
                </a:cxn>
                <a:cxn ang="0">
                  <a:pos x="159" y="40"/>
                </a:cxn>
                <a:cxn ang="0">
                  <a:pos x="111" y="43"/>
                </a:cxn>
                <a:cxn ang="0">
                  <a:pos x="57" y="47"/>
                </a:cxn>
                <a:cxn ang="0">
                  <a:pos x="0" y="52"/>
                </a:cxn>
                <a:cxn ang="0">
                  <a:pos x="1" y="49"/>
                </a:cxn>
                <a:cxn ang="0">
                  <a:pos x="8" y="45"/>
                </a:cxn>
                <a:cxn ang="0">
                  <a:pos x="14" y="41"/>
                </a:cxn>
                <a:cxn ang="0">
                  <a:pos x="22" y="38"/>
                </a:cxn>
                <a:cxn ang="0">
                  <a:pos x="33" y="34"/>
                </a:cxn>
                <a:cxn ang="0">
                  <a:pos x="47" y="31"/>
                </a:cxn>
                <a:cxn ang="0">
                  <a:pos x="61" y="25"/>
                </a:cxn>
                <a:cxn ang="0">
                  <a:pos x="79" y="21"/>
                </a:cxn>
                <a:cxn ang="0">
                  <a:pos x="99" y="18"/>
                </a:cxn>
                <a:cxn ang="0">
                  <a:pos x="123" y="14"/>
                </a:cxn>
                <a:cxn ang="0">
                  <a:pos x="150" y="10"/>
                </a:cxn>
                <a:cxn ang="0">
                  <a:pos x="182" y="7"/>
                </a:cxn>
                <a:cxn ang="0">
                  <a:pos x="215" y="5"/>
                </a:cxn>
                <a:cxn ang="0">
                  <a:pos x="254" y="4"/>
                </a:cxn>
                <a:cxn ang="0">
                  <a:pos x="290" y="2"/>
                </a:cxn>
                <a:cxn ang="0">
                  <a:pos x="322" y="0"/>
                </a:cxn>
                <a:cxn ang="0">
                  <a:pos x="353" y="0"/>
                </a:cxn>
                <a:cxn ang="0">
                  <a:pos x="379" y="2"/>
                </a:cxn>
                <a:cxn ang="0">
                  <a:pos x="402" y="2"/>
                </a:cxn>
                <a:cxn ang="0">
                  <a:pos x="422" y="3"/>
                </a:cxn>
                <a:cxn ang="0">
                  <a:pos x="438" y="4"/>
                </a:cxn>
                <a:cxn ang="0">
                  <a:pos x="454" y="7"/>
                </a:cxn>
                <a:cxn ang="0">
                  <a:pos x="465" y="9"/>
                </a:cxn>
                <a:cxn ang="0">
                  <a:pos x="476" y="11"/>
                </a:cxn>
                <a:cxn ang="0">
                  <a:pos x="484" y="14"/>
                </a:cxn>
                <a:cxn ang="0">
                  <a:pos x="491" y="18"/>
                </a:cxn>
                <a:cxn ang="0">
                  <a:pos x="499" y="24"/>
                </a:cxn>
                <a:cxn ang="0">
                  <a:pos x="505" y="33"/>
                </a:cxn>
                <a:cxn ang="0">
                  <a:pos x="505" y="39"/>
                </a:cxn>
                <a:cxn ang="0">
                  <a:pos x="503" y="46"/>
                </a:cxn>
                <a:cxn ang="0">
                  <a:pos x="499" y="49"/>
                </a:cxn>
                <a:cxn ang="0">
                  <a:pos x="493" y="55"/>
                </a:cxn>
                <a:cxn ang="0">
                  <a:pos x="486" y="57"/>
                </a:cxn>
                <a:cxn ang="0">
                  <a:pos x="482" y="61"/>
                </a:cxn>
                <a:cxn ang="0">
                  <a:pos x="478" y="62"/>
                </a:cxn>
                <a:cxn ang="0">
                  <a:pos x="477" y="63"/>
                </a:cxn>
                <a:cxn ang="0">
                  <a:pos x="477" y="63"/>
                </a:cxn>
              </a:cxnLst>
              <a:rect l="0" t="0" r="r" b="b"/>
              <a:pathLst>
                <a:path w="505" h="63">
                  <a:moveTo>
                    <a:pt x="477" y="63"/>
                  </a:moveTo>
                  <a:lnTo>
                    <a:pt x="474" y="62"/>
                  </a:lnTo>
                  <a:lnTo>
                    <a:pt x="469" y="61"/>
                  </a:lnTo>
                  <a:lnTo>
                    <a:pt x="460" y="60"/>
                  </a:lnTo>
                  <a:lnTo>
                    <a:pt x="447" y="57"/>
                  </a:lnTo>
                  <a:lnTo>
                    <a:pt x="428" y="54"/>
                  </a:lnTo>
                  <a:lnTo>
                    <a:pt x="408" y="52"/>
                  </a:lnTo>
                  <a:lnTo>
                    <a:pt x="384" y="48"/>
                  </a:lnTo>
                  <a:lnTo>
                    <a:pt x="357" y="47"/>
                  </a:lnTo>
                  <a:lnTo>
                    <a:pt x="324" y="43"/>
                  </a:lnTo>
                  <a:lnTo>
                    <a:pt x="289" y="41"/>
                  </a:lnTo>
                  <a:lnTo>
                    <a:pt x="249" y="40"/>
                  </a:lnTo>
                  <a:lnTo>
                    <a:pt x="207" y="40"/>
                  </a:lnTo>
                  <a:lnTo>
                    <a:pt x="159" y="40"/>
                  </a:lnTo>
                  <a:lnTo>
                    <a:pt x="111" y="43"/>
                  </a:lnTo>
                  <a:lnTo>
                    <a:pt x="57" y="47"/>
                  </a:lnTo>
                  <a:lnTo>
                    <a:pt x="0" y="52"/>
                  </a:lnTo>
                  <a:lnTo>
                    <a:pt x="1" y="49"/>
                  </a:lnTo>
                  <a:lnTo>
                    <a:pt x="8" y="45"/>
                  </a:lnTo>
                  <a:lnTo>
                    <a:pt x="14" y="41"/>
                  </a:lnTo>
                  <a:lnTo>
                    <a:pt x="22" y="38"/>
                  </a:lnTo>
                  <a:lnTo>
                    <a:pt x="33" y="34"/>
                  </a:lnTo>
                  <a:lnTo>
                    <a:pt x="47" y="31"/>
                  </a:lnTo>
                  <a:lnTo>
                    <a:pt x="61" y="25"/>
                  </a:lnTo>
                  <a:lnTo>
                    <a:pt x="79" y="21"/>
                  </a:lnTo>
                  <a:lnTo>
                    <a:pt x="99" y="18"/>
                  </a:lnTo>
                  <a:lnTo>
                    <a:pt x="123" y="14"/>
                  </a:lnTo>
                  <a:lnTo>
                    <a:pt x="150" y="10"/>
                  </a:lnTo>
                  <a:lnTo>
                    <a:pt x="182" y="7"/>
                  </a:lnTo>
                  <a:lnTo>
                    <a:pt x="215" y="5"/>
                  </a:lnTo>
                  <a:lnTo>
                    <a:pt x="254" y="4"/>
                  </a:lnTo>
                  <a:lnTo>
                    <a:pt x="290" y="2"/>
                  </a:lnTo>
                  <a:lnTo>
                    <a:pt x="322" y="0"/>
                  </a:lnTo>
                  <a:lnTo>
                    <a:pt x="353" y="0"/>
                  </a:lnTo>
                  <a:lnTo>
                    <a:pt x="379" y="2"/>
                  </a:lnTo>
                  <a:lnTo>
                    <a:pt x="402" y="2"/>
                  </a:lnTo>
                  <a:lnTo>
                    <a:pt x="422" y="3"/>
                  </a:lnTo>
                  <a:lnTo>
                    <a:pt x="438" y="4"/>
                  </a:lnTo>
                  <a:lnTo>
                    <a:pt x="454" y="7"/>
                  </a:lnTo>
                  <a:lnTo>
                    <a:pt x="465" y="9"/>
                  </a:lnTo>
                  <a:lnTo>
                    <a:pt x="476" y="11"/>
                  </a:lnTo>
                  <a:lnTo>
                    <a:pt x="484" y="14"/>
                  </a:lnTo>
                  <a:lnTo>
                    <a:pt x="491" y="18"/>
                  </a:lnTo>
                  <a:lnTo>
                    <a:pt x="499" y="24"/>
                  </a:lnTo>
                  <a:lnTo>
                    <a:pt x="505" y="33"/>
                  </a:lnTo>
                  <a:lnTo>
                    <a:pt x="505" y="39"/>
                  </a:lnTo>
                  <a:lnTo>
                    <a:pt x="503" y="46"/>
                  </a:lnTo>
                  <a:lnTo>
                    <a:pt x="499" y="49"/>
                  </a:lnTo>
                  <a:lnTo>
                    <a:pt x="493" y="55"/>
                  </a:lnTo>
                  <a:lnTo>
                    <a:pt x="486" y="57"/>
                  </a:lnTo>
                  <a:lnTo>
                    <a:pt x="482" y="61"/>
                  </a:lnTo>
                  <a:lnTo>
                    <a:pt x="478" y="62"/>
                  </a:lnTo>
                  <a:lnTo>
                    <a:pt x="477" y="63"/>
                  </a:lnTo>
                  <a:lnTo>
                    <a:pt x="477" y="6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8" name="Freeform 80"/>
            <p:cNvSpPr>
              <a:spLocks/>
            </p:cNvSpPr>
            <p:nvPr/>
          </p:nvSpPr>
          <p:spPr bwMode="auto">
            <a:xfrm>
              <a:off x="3996" y="3158"/>
              <a:ext cx="279" cy="55"/>
            </a:xfrm>
            <a:custGeom>
              <a:avLst/>
              <a:gdLst/>
              <a:ahLst/>
              <a:cxnLst>
                <a:cxn ang="0">
                  <a:pos x="559" y="109"/>
                </a:cxn>
                <a:cxn ang="0">
                  <a:pos x="555" y="107"/>
                </a:cxn>
                <a:cxn ang="0">
                  <a:pos x="549" y="105"/>
                </a:cxn>
                <a:cxn ang="0">
                  <a:pos x="538" y="99"/>
                </a:cxn>
                <a:cxn ang="0">
                  <a:pos x="523" y="94"/>
                </a:cxn>
                <a:cxn ang="0">
                  <a:pos x="501" y="86"/>
                </a:cxn>
                <a:cxn ang="0">
                  <a:pos x="476" y="79"/>
                </a:cxn>
                <a:cxn ang="0">
                  <a:pos x="448" y="71"/>
                </a:cxn>
                <a:cxn ang="0">
                  <a:pos x="416" y="65"/>
                </a:cxn>
                <a:cxn ang="0">
                  <a:pos x="377" y="58"/>
                </a:cxn>
                <a:cxn ang="0">
                  <a:pos x="335" y="51"/>
                </a:cxn>
                <a:cxn ang="0">
                  <a:pos x="290" y="45"/>
                </a:cxn>
                <a:cxn ang="0">
                  <a:pos x="241" y="41"/>
                </a:cxn>
                <a:cxn ang="0">
                  <a:pos x="185" y="37"/>
                </a:cxn>
                <a:cxn ang="0">
                  <a:pos x="128" y="36"/>
                </a:cxn>
                <a:cxn ang="0">
                  <a:pos x="65" y="37"/>
                </a:cxn>
                <a:cxn ang="0">
                  <a:pos x="0" y="42"/>
                </a:cxn>
                <a:cxn ang="0">
                  <a:pos x="0" y="41"/>
                </a:cxn>
                <a:cxn ang="0">
                  <a:pos x="3" y="38"/>
                </a:cxn>
                <a:cxn ang="0">
                  <a:pos x="6" y="35"/>
                </a:cxn>
                <a:cxn ang="0">
                  <a:pos x="13" y="32"/>
                </a:cxn>
                <a:cxn ang="0">
                  <a:pos x="20" y="29"/>
                </a:cxn>
                <a:cxn ang="0">
                  <a:pos x="32" y="24"/>
                </a:cxn>
                <a:cxn ang="0">
                  <a:pos x="46" y="20"/>
                </a:cxn>
                <a:cxn ang="0">
                  <a:pos x="63" y="17"/>
                </a:cxn>
                <a:cxn ang="0">
                  <a:pos x="82" y="12"/>
                </a:cxn>
                <a:cxn ang="0">
                  <a:pos x="106" y="8"/>
                </a:cxn>
                <a:cxn ang="0">
                  <a:pos x="132" y="5"/>
                </a:cxn>
                <a:cxn ang="0">
                  <a:pos x="163" y="3"/>
                </a:cxn>
                <a:cxn ang="0">
                  <a:pos x="197" y="0"/>
                </a:cxn>
                <a:cxn ang="0">
                  <a:pos x="236" y="0"/>
                </a:cxn>
                <a:cxn ang="0">
                  <a:pos x="280" y="1"/>
                </a:cxn>
                <a:cxn ang="0">
                  <a:pos x="328" y="5"/>
                </a:cxn>
                <a:cxn ang="0">
                  <a:pos x="374" y="6"/>
                </a:cxn>
                <a:cxn ang="0">
                  <a:pos x="414" y="12"/>
                </a:cxn>
                <a:cxn ang="0">
                  <a:pos x="448" y="19"/>
                </a:cxn>
                <a:cxn ang="0">
                  <a:pos x="477" y="27"/>
                </a:cxn>
                <a:cxn ang="0">
                  <a:pos x="499" y="32"/>
                </a:cxn>
                <a:cxn ang="0">
                  <a:pos x="518" y="43"/>
                </a:cxn>
                <a:cxn ang="0">
                  <a:pos x="532" y="52"/>
                </a:cxn>
                <a:cxn ang="0">
                  <a:pos x="544" y="62"/>
                </a:cxn>
                <a:cxn ang="0">
                  <a:pos x="551" y="71"/>
                </a:cxn>
                <a:cxn ang="0">
                  <a:pos x="555" y="79"/>
                </a:cxn>
                <a:cxn ang="0">
                  <a:pos x="559" y="86"/>
                </a:cxn>
                <a:cxn ang="0">
                  <a:pos x="560" y="94"/>
                </a:cxn>
                <a:cxn ang="0">
                  <a:pos x="559" y="99"/>
                </a:cxn>
                <a:cxn ang="0">
                  <a:pos x="559" y="105"/>
                </a:cxn>
                <a:cxn ang="0">
                  <a:pos x="559" y="107"/>
                </a:cxn>
                <a:cxn ang="0">
                  <a:pos x="559" y="109"/>
                </a:cxn>
                <a:cxn ang="0">
                  <a:pos x="559" y="109"/>
                </a:cxn>
              </a:cxnLst>
              <a:rect l="0" t="0" r="r" b="b"/>
              <a:pathLst>
                <a:path w="560" h="109">
                  <a:moveTo>
                    <a:pt x="559" y="109"/>
                  </a:moveTo>
                  <a:lnTo>
                    <a:pt x="555" y="107"/>
                  </a:lnTo>
                  <a:lnTo>
                    <a:pt x="549" y="105"/>
                  </a:lnTo>
                  <a:lnTo>
                    <a:pt x="538" y="99"/>
                  </a:lnTo>
                  <a:lnTo>
                    <a:pt x="523" y="94"/>
                  </a:lnTo>
                  <a:lnTo>
                    <a:pt x="501" y="86"/>
                  </a:lnTo>
                  <a:lnTo>
                    <a:pt x="476" y="79"/>
                  </a:lnTo>
                  <a:lnTo>
                    <a:pt x="448" y="71"/>
                  </a:lnTo>
                  <a:lnTo>
                    <a:pt x="416" y="65"/>
                  </a:lnTo>
                  <a:lnTo>
                    <a:pt x="377" y="58"/>
                  </a:lnTo>
                  <a:lnTo>
                    <a:pt x="335" y="51"/>
                  </a:lnTo>
                  <a:lnTo>
                    <a:pt x="290" y="45"/>
                  </a:lnTo>
                  <a:lnTo>
                    <a:pt x="241" y="41"/>
                  </a:lnTo>
                  <a:lnTo>
                    <a:pt x="185" y="37"/>
                  </a:lnTo>
                  <a:lnTo>
                    <a:pt x="128" y="36"/>
                  </a:lnTo>
                  <a:lnTo>
                    <a:pt x="65" y="37"/>
                  </a:lnTo>
                  <a:lnTo>
                    <a:pt x="0" y="42"/>
                  </a:lnTo>
                  <a:lnTo>
                    <a:pt x="0" y="41"/>
                  </a:lnTo>
                  <a:lnTo>
                    <a:pt x="3" y="38"/>
                  </a:lnTo>
                  <a:lnTo>
                    <a:pt x="6" y="35"/>
                  </a:lnTo>
                  <a:lnTo>
                    <a:pt x="13" y="32"/>
                  </a:lnTo>
                  <a:lnTo>
                    <a:pt x="20" y="29"/>
                  </a:lnTo>
                  <a:lnTo>
                    <a:pt x="32" y="24"/>
                  </a:lnTo>
                  <a:lnTo>
                    <a:pt x="46" y="20"/>
                  </a:lnTo>
                  <a:lnTo>
                    <a:pt x="63" y="17"/>
                  </a:lnTo>
                  <a:lnTo>
                    <a:pt x="82" y="12"/>
                  </a:lnTo>
                  <a:lnTo>
                    <a:pt x="106" y="8"/>
                  </a:lnTo>
                  <a:lnTo>
                    <a:pt x="132" y="5"/>
                  </a:lnTo>
                  <a:lnTo>
                    <a:pt x="163" y="3"/>
                  </a:lnTo>
                  <a:lnTo>
                    <a:pt x="197" y="0"/>
                  </a:lnTo>
                  <a:lnTo>
                    <a:pt x="236" y="0"/>
                  </a:lnTo>
                  <a:lnTo>
                    <a:pt x="280" y="1"/>
                  </a:lnTo>
                  <a:lnTo>
                    <a:pt x="328" y="5"/>
                  </a:lnTo>
                  <a:lnTo>
                    <a:pt x="374" y="6"/>
                  </a:lnTo>
                  <a:lnTo>
                    <a:pt x="414" y="12"/>
                  </a:lnTo>
                  <a:lnTo>
                    <a:pt x="448" y="19"/>
                  </a:lnTo>
                  <a:lnTo>
                    <a:pt x="477" y="27"/>
                  </a:lnTo>
                  <a:lnTo>
                    <a:pt x="499" y="32"/>
                  </a:lnTo>
                  <a:lnTo>
                    <a:pt x="518" y="43"/>
                  </a:lnTo>
                  <a:lnTo>
                    <a:pt x="532" y="52"/>
                  </a:lnTo>
                  <a:lnTo>
                    <a:pt x="544" y="62"/>
                  </a:lnTo>
                  <a:lnTo>
                    <a:pt x="551" y="71"/>
                  </a:lnTo>
                  <a:lnTo>
                    <a:pt x="555" y="79"/>
                  </a:lnTo>
                  <a:lnTo>
                    <a:pt x="559" y="86"/>
                  </a:lnTo>
                  <a:lnTo>
                    <a:pt x="560" y="94"/>
                  </a:lnTo>
                  <a:lnTo>
                    <a:pt x="559" y="99"/>
                  </a:lnTo>
                  <a:lnTo>
                    <a:pt x="559" y="105"/>
                  </a:lnTo>
                  <a:lnTo>
                    <a:pt x="559" y="107"/>
                  </a:lnTo>
                  <a:lnTo>
                    <a:pt x="559" y="109"/>
                  </a:lnTo>
                  <a:lnTo>
                    <a:pt x="559" y="10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9" name="Freeform 81"/>
            <p:cNvSpPr>
              <a:spLocks/>
            </p:cNvSpPr>
            <p:nvPr/>
          </p:nvSpPr>
          <p:spPr bwMode="auto">
            <a:xfrm>
              <a:off x="4046" y="3971"/>
              <a:ext cx="336" cy="117"/>
            </a:xfrm>
            <a:custGeom>
              <a:avLst/>
              <a:gdLst/>
              <a:ahLst/>
              <a:cxnLst>
                <a:cxn ang="0">
                  <a:pos x="673" y="42"/>
                </a:cxn>
                <a:cxn ang="0">
                  <a:pos x="668" y="42"/>
                </a:cxn>
                <a:cxn ang="0">
                  <a:pos x="658" y="42"/>
                </a:cxn>
                <a:cxn ang="0">
                  <a:pos x="640" y="42"/>
                </a:cxn>
                <a:cxn ang="0">
                  <a:pos x="618" y="45"/>
                </a:cxn>
                <a:cxn ang="0">
                  <a:pos x="589" y="47"/>
                </a:cxn>
                <a:cxn ang="0">
                  <a:pos x="555" y="52"/>
                </a:cxn>
                <a:cxn ang="0">
                  <a:pos x="516" y="58"/>
                </a:cxn>
                <a:cxn ang="0">
                  <a:pos x="474" y="67"/>
                </a:cxn>
                <a:cxn ang="0">
                  <a:pos x="424" y="76"/>
                </a:cxn>
                <a:cxn ang="0">
                  <a:pos x="373" y="89"/>
                </a:cxn>
                <a:cxn ang="0">
                  <a:pos x="317" y="106"/>
                </a:cxn>
                <a:cxn ang="0">
                  <a:pos x="260" y="125"/>
                </a:cxn>
                <a:cxn ang="0">
                  <a:pos x="197" y="146"/>
                </a:cxn>
                <a:cxn ang="0">
                  <a:pos x="133" y="172"/>
                </a:cxn>
                <a:cxn ang="0">
                  <a:pos x="67" y="201"/>
                </a:cxn>
                <a:cxn ang="0">
                  <a:pos x="0" y="235"/>
                </a:cxn>
                <a:cxn ang="0">
                  <a:pos x="0" y="232"/>
                </a:cxn>
                <a:cxn ang="0">
                  <a:pos x="4" y="230"/>
                </a:cxn>
                <a:cxn ang="0">
                  <a:pos x="7" y="224"/>
                </a:cxn>
                <a:cxn ang="0">
                  <a:pos x="17" y="218"/>
                </a:cxn>
                <a:cxn ang="0">
                  <a:pos x="25" y="209"/>
                </a:cxn>
                <a:cxn ang="0">
                  <a:pos x="36" y="200"/>
                </a:cxn>
                <a:cxn ang="0">
                  <a:pos x="50" y="189"/>
                </a:cxn>
                <a:cxn ang="0">
                  <a:pos x="68" y="179"/>
                </a:cxn>
                <a:cxn ang="0">
                  <a:pos x="85" y="165"/>
                </a:cxn>
                <a:cxn ang="0">
                  <a:pos x="107" y="152"/>
                </a:cxn>
                <a:cxn ang="0">
                  <a:pos x="132" y="138"/>
                </a:cxn>
                <a:cxn ang="0">
                  <a:pos x="160" y="124"/>
                </a:cxn>
                <a:cxn ang="0">
                  <a:pos x="188" y="108"/>
                </a:cxn>
                <a:cxn ang="0">
                  <a:pos x="221" y="93"/>
                </a:cxn>
                <a:cxn ang="0">
                  <a:pos x="257" y="78"/>
                </a:cxn>
                <a:cxn ang="0">
                  <a:pos x="297" y="64"/>
                </a:cxn>
                <a:cxn ang="0">
                  <a:pos x="335" y="50"/>
                </a:cxn>
                <a:cxn ang="0">
                  <a:pos x="374" y="38"/>
                </a:cxn>
                <a:cxn ang="0">
                  <a:pos x="410" y="28"/>
                </a:cxn>
                <a:cxn ang="0">
                  <a:pos x="445" y="21"/>
                </a:cxn>
                <a:cxn ang="0">
                  <a:pos x="476" y="12"/>
                </a:cxn>
                <a:cxn ang="0">
                  <a:pos x="508" y="9"/>
                </a:cxn>
                <a:cxn ang="0">
                  <a:pos x="537" y="4"/>
                </a:cxn>
                <a:cxn ang="0">
                  <a:pos x="563" y="2"/>
                </a:cxn>
                <a:cxn ang="0">
                  <a:pos x="586" y="0"/>
                </a:cxn>
                <a:cxn ang="0">
                  <a:pos x="607" y="0"/>
                </a:cxn>
                <a:cxn ang="0">
                  <a:pos x="624" y="0"/>
                </a:cxn>
                <a:cxn ang="0">
                  <a:pos x="640" y="0"/>
                </a:cxn>
                <a:cxn ang="0">
                  <a:pos x="652" y="0"/>
                </a:cxn>
                <a:cxn ang="0">
                  <a:pos x="660" y="0"/>
                </a:cxn>
                <a:cxn ang="0">
                  <a:pos x="665" y="0"/>
                </a:cxn>
                <a:cxn ang="0">
                  <a:pos x="668" y="1"/>
                </a:cxn>
                <a:cxn ang="0">
                  <a:pos x="673" y="42"/>
                </a:cxn>
                <a:cxn ang="0">
                  <a:pos x="673" y="42"/>
                </a:cxn>
              </a:cxnLst>
              <a:rect l="0" t="0" r="r" b="b"/>
              <a:pathLst>
                <a:path w="673" h="235">
                  <a:moveTo>
                    <a:pt x="673" y="42"/>
                  </a:moveTo>
                  <a:lnTo>
                    <a:pt x="668" y="42"/>
                  </a:lnTo>
                  <a:lnTo>
                    <a:pt x="658" y="42"/>
                  </a:lnTo>
                  <a:lnTo>
                    <a:pt x="640" y="42"/>
                  </a:lnTo>
                  <a:lnTo>
                    <a:pt x="618" y="45"/>
                  </a:lnTo>
                  <a:lnTo>
                    <a:pt x="589" y="47"/>
                  </a:lnTo>
                  <a:lnTo>
                    <a:pt x="555" y="52"/>
                  </a:lnTo>
                  <a:lnTo>
                    <a:pt x="516" y="58"/>
                  </a:lnTo>
                  <a:lnTo>
                    <a:pt x="474" y="67"/>
                  </a:lnTo>
                  <a:lnTo>
                    <a:pt x="424" y="76"/>
                  </a:lnTo>
                  <a:lnTo>
                    <a:pt x="373" y="89"/>
                  </a:lnTo>
                  <a:lnTo>
                    <a:pt x="317" y="106"/>
                  </a:lnTo>
                  <a:lnTo>
                    <a:pt x="260" y="125"/>
                  </a:lnTo>
                  <a:lnTo>
                    <a:pt x="197" y="146"/>
                  </a:lnTo>
                  <a:lnTo>
                    <a:pt x="133" y="172"/>
                  </a:lnTo>
                  <a:lnTo>
                    <a:pt x="67" y="201"/>
                  </a:lnTo>
                  <a:lnTo>
                    <a:pt x="0" y="235"/>
                  </a:lnTo>
                  <a:lnTo>
                    <a:pt x="0" y="232"/>
                  </a:lnTo>
                  <a:lnTo>
                    <a:pt x="4" y="230"/>
                  </a:lnTo>
                  <a:lnTo>
                    <a:pt x="7" y="224"/>
                  </a:lnTo>
                  <a:lnTo>
                    <a:pt x="17" y="218"/>
                  </a:lnTo>
                  <a:lnTo>
                    <a:pt x="25" y="209"/>
                  </a:lnTo>
                  <a:lnTo>
                    <a:pt x="36" y="200"/>
                  </a:lnTo>
                  <a:lnTo>
                    <a:pt x="50" y="189"/>
                  </a:lnTo>
                  <a:lnTo>
                    <a:pt x="68" y="179"/>
                  </a:lnTo>
                  <a:lnTo>
                    <a:pt x="85" y="165"/>
                  </a:lnTo>
                  <a:lnTo>
                    <a:pt x="107" y="152"/>
                  </a:lnTo>
                  <a:lnTo>
                    <a:pt x="132" y="138"/>
                  </a:lnTo>
                  <a:lnTo>
                    <a:pt x="160" y="124"/>
                  </a:lnTo>
                  <a:lnTo>
                    <a:pt x="188" y="108"/>
                  </a:lnTo>
                  <a:lnTo>
                    <a:pt x="221" y="93"/>
                  </a:lnTo>
                  <a:lnTo>
                    <a:pt x="257" y="78"/>
                  </a:lnTo>
                  <a:lnTo>
                    <a:pt x="297" y="64"/>
                  </a:lnTo>
                  <a:lnTo>
                    <a:pt x="335" y="50"/>
                  </a:lnTo>
                  <a:lnTo>
                    <a:pt x="374" y="38"/>
                  </a:lnTo>
                  <a:lnTo>
                    <a:pt x="410" y="28"/>
                  </a:lnTo>
                  <a:lnTo>
                    <a:pt x="445" y="21"/>
                  </a:lnTo>
                  <a:lnTo>
                    <a:pt x="476" y="12"/>
                  </a:lnTo>
                  <a:lnTo>
                    <a:pt x="508" y="9"/>
                  </a:lnTo>
                  <a:lnTo>
                    <a:pt x="537" y="4"/>
                  </a:lnTo>
                  <a:lnTo>
                    <a:pt x="563" y="2"/>
                  </a:lnTo>
                  <a:lnTo>
                    <a:pt x="586" y="0"/>
                  </a:lnTo>
                  <a:lnTo>
                    <a:pt x="607" y="0"/>
                  </a:lnTo>
                  <a:lnTo>
                    <a:pt x="624" y="0"/>
                  </a:lnTo>
                  <a:lnTo>
                    <a:pt x="640" y="0"/>
                  </a:lnTo>
                  <a:lnTo>
                    <a:pt x="652" y="0"/>
                  </a:lnTo>
                  <a:lnTo>
                    <a:pt x="660" y="0"/>
                  </a:lnTo>
                  <a:lnTo>
                    <a:pt x="665" y="0"/>
                  </a:lnTo>
                  <a:lnTo>
                    <a:pt x="668" y="1"/>
                  </a:lnTo>
                  <a:lnTo>
                    <a:pt x="673" y="42"/>
                  </a:lnTo>
                  <a:lnTo>
                    <a:pt x="673" y="4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0" name="Freeform 82"/>
            <p:cNvSpPr>
              <a:spLocks/>
            </p:cNvSpPr>
            <p:nvPr/>
          </p:nvSpPr>
          <p:spPr bwMode="auto">
            <a:xfrm>
              <a:off x="4026" y="4088"/>
              <a:ext cx="365" cy="112"/>
            </a:xfrm>
            <a:custGeom>
              <a:avLst/>
              <a:gdLst/>
              <a:ahLst/>
              <a:cxnLst>
                <a:cxn ang="0">
                  <a:pos x="730" y="12"/>
                </a:cxn>
                <a:cxn ang="0">
                  <a:pos x="726" y="12"/>
                </a:cxn>
                <a:cxn ang="0">
                  <a:pos x="712" y="14"/>
                </a:cxn>
                <a:cxn ang="0">
                  <a:pos x="690" y="17"/>
                </a:cxn>
                <a:cxn ang="0">
                  <a:pos x="661" y="21"/>
                </a:cxn>
                <a:cxn ang="0">
                  <a:pos x="625" y="26"/>
                </a:cxn>
                <a:cxn ang="0">
                  <a:pos x="583" y="35"/>
                </a:cxn>
                <a:cxn ang="0">
                  <a:pos x="535" y="44"/>
                </a:cxn>
                <a:cxn ang="0">
                  <a:pos x="485" y="55"/>
                </a:cxn>
                <a:cxn ang="0">
                  <a:pos x="428" y="67"/>
                </a:cxn>
                <a:cxn ang="0">
                  <a:pos x="371" y="83"/>
                </a:cxn>
                <a:cxn ang="0">
                  <a:pos x="309" y="99"/>
                </a:cxn>
                <a:cxn ang="0">
                  <a:pos x="249" y="119"/>
                </a:cxn>
                <a:cxn ang="0">
                  <a:pos x="186" y="140"/>
                </a:cxn>
                <a:cxn ang="0">
                  <a:pos x="123" y="165"/>
                </a:cxn>
                <a:cxn ang="0">
                  <a:pos x="59" y="192"/>
                </a:cxn>
                <a:cxn ang="0">
                  <a:pos x="0" y="223"/>
                </a:cxn>
                <a:cxn ang="0">
                  <a:pos x="0" y="221"/>
                </a:cxn>
                <a:cxn ang="0">
                  <a:pos x="3" y="217"/>
                </a:cxn>
                <a:cxn ang="0">
                  <a:pos x="8" y="211"/>
                </a:cxn>
                <a:cxn ang="0">
                  <a:pos x="16" y="203"/>
                </a:cxn>
                <a:cxn ang="0">
                  <a:pos x="25" y="193"/>
                </a:cxn>
                <a:cxn ang="0">
                  <a:pos x="38" y="182"/>
                </a:cxn>
                <a:cxn ang="0">
                  <a:pos x="54" y="170"/>
                </a:cxn>
                <a:cxn ang="0">
                  <a:pos x="73" y="157"/>
                </a:cxn>
                <a:cxn ang="0">
                  <a:pos x="95" y="142"/>
                </a:cxn>
                <a:cxn ang="0">
                  <a:pos x="121" y="128"/>
                </a:cxn>
                <a:cxn ang="0">
                  <a:pos x="149" y="113"/>
                </a:cxn>
                <a:cxn ang="0">
                  <a:pos x="185" y="99"/>
                </a:cxn>
                <a:cxn ang="0">
                  <a:pos x="222" y="82"/>
                </a:cxn>
                <a:cxn ang="0">
                  <a:pos x="265" y="68"/>
                </a:cxn>
                <a:cxn ang="0">
                  <a:pos x="312" y="54"/>
                </a:cxn>
                <a:cxn ang="0">
                  <a:pos x="365" y="43"/>
                </a:cxn>
                <a:cxn ang="0">
                  <a:pos x="416" y="30"/>
                </a:cxn>
                <a:cxn ang="0">
                  <a:pos x="463" y="21"/>
                </a:cxn>
                <a:cxn ang="0">
                  <a:pos x="505" y="12"/>
                </a:cxn>
                <a:cxn ang="0">
                  <a:pos x="544" y="8"/>
                </a:cxn>
                <a:cxn ang="0">
                  <a:pos x="577" y="3"/>
                </a:cxn>
                <a:cxn ang="0">
                  <a:pos x="607" y="1"/>
                </a:cxn>
                <a:cxn ang="0">
                  <a:pos x="633" y="0"/>
                </a:cxn>
                <a:cxn ang="0">
                  <a:pos x="656" y="1"/>
                </a:cxn>
                <a:cxn ang="0">
                  <a:pos x="675" y="1"/>
                </a:cxn>
                <a:cxn ang="0">
                  <a:pos x="691" y="2"/>
                </a:cxn>
                <a:cxn ang="0">
                  <a:pos x="704" y="4"/>
                </a:cxn>
                <a:cxn ang="0">
                  <a:pos x="714" y="7"/>
                </a:cxn>
                <a:cxn ang="0">
                  <a:pos x="720" y="9"/>
                </a:cxn>
                <a:cxn ang="0">
                  <a:pos x="727" y="10"/>
                </a:cxn>
                <a:cxn ang="0">
                  <a:pos x="729" y="11"/>
                </a:cxn>
                <a:cxn ang="0">
                  <a:pos x="730" y="12"/>
                </a:cxn>
                <a:cxn ang="0">
                  <a:pos x="730" y="12"/>
                </a:cxn>
              </a:cxnLst>
              <a:rect l="0" t="0" r="r" b="b"/>
              <a:pathLst>
                <a:path w="730" h="223">
                  <a:moveTo>
                    <a:pt x="730" y="12"/>
                  </a:moveTo>
                  <a:lnTo>
                    <a:pt x="726" y="12"/>
                  </a:lnTo>
                  <a:lnTo>
                    <a:pt x="712" y="14"/>
                  </a:lnTo>
                  <a:lnTo>
                    <a:pt x="690" y="17"/>
                  </a:lnTo>
                  <a:lnTo>
                    <a:pt x="661" y="21"/>
                  </a:lnTo>
                  <a:lnTo>
                    <a:pt x="625" y="26"/>
                  </a:lnTo>
                  <a:lnTo>
                    <a:pt x="583" y="35"/>
                  </a:lnTo>
                  <a:lnTo>
                    <a:pt x="535" y="44"/>
                  </a:lnTo>
                  <a:lnTo>
                    <a:pt x="485" y="55"/>
                  </a:lnTo>
                  <a:lnTo>
                    <a:pt x="428" y="67"/>
                  </a:lnTo>
                  <a:lnTo>
                    <a:pt x="371" y="83"/>
                  </a:lnTo>
                  <a:lnTo>
                    <a:pt x="309" y="99"/>
                  </a:lnTo>
                  <a:lnTo>
                    <a:pt x="249" y="119"/>
                  </a:lnTo>
                  <a:lnTo>
                    <a:pt x="186" y="140"/>
                  </a:lnTo>
                  <a:lnTo>
                    <a:pt x="123" y="165"/>
                  </a:lnTo>
                  <a:lnTo>
                    <a:pt x="59" y="192"/>
                  </a:lnTo>
                  <a:lnTo>
                    <a:pt x="0" y="223"/>
                  </a:lnTo>
                  <a:lnTo>
                    <a:pt x="0" y="221"/>
                  </a:lnTo>
                  <a:lnTo>
                    <a:pt x="3" y="217"/>
                  </a:lnTo>
                  <a:lnTo>
                    <a:pt x="8" y="211"/>
                  </a:lnTo>
                  <a:lnTo>
                    <a:pt x="16" y="203"/>
                  </a:lnTo>
                  <a:lnTo>
                    <a:pt x="25" y="193"/>
                  </a:lnTo>
                  <a:lnTo>
                    <a:pt x="38" y="182"/>
                  </a:lnTo>
                  <a:lnTo>
                    <a:pt x="54" y="170"/>
                  </a:lnTo>
                  <a:lnTo>
                    <a:pt x="73" y="157"/>
                  </a:lnTo>
                  <a:lnTo>
                    <a:pt x="95" y="142"/>
                  </a:lnTo>
                  <a:lnTo>
                    <a:pt x="121" y="128"/>
                  </a:lnTo>
                  <a:lnTo>
                    <a:pt x="149" y="113"/>
                  </a:lnTo>
                  <a:lnTo>
                    <a:pt x="185" y="99"/>
                  </a:lnTo>
                  <a:lnTo>
                    <a:pt x="222" y="82"/>
                  </a:lnTo>
                  <a:lnTo>
                    <a:pt x="265" y="68"/>
                  </a:lnTo>
                  <a:lnTo>
                    <a:pt x="312" y="54"/>
                  </a:lnTo>
                  <a:lnTo>
                    <a:pt x="365" y="43"/>
                  </a:lnTo>
                  <a:lnTo>
                    <a:pt x="416" y="30"/>
                  </a:lnTo>
                  <a:lnTo>
                    <a:pt x="463" y="21"/>
                  </a:lnTo>
                  <a:lnTo>
                    <a:pt x="505" y="12"/>
                  </a:lnTo>
                  <a:lnTo>
                    <a:pt x="544" y="8"/>
                  </a:lnTo>
                  <a:lnTo>
                    <a:pt x="577" y="3"/>
                  </a:lnTo>
                  <a:lnTo>
                    <a:pt x="607" y="1"/>
                  </a:lnTo>
                  <a:lnTo>
                    <a:pt x="633" y="0"/>
                  </a:lnTo>
                  <a:lnTo>
                    <a:pt x="656" y="1"/>
                  </a:lnTo>
                  <a:lnTo>
                    <a:pt x="675" y="1"/>
                  </a:lnTo>
                  <a:lnTo>
                    <a:pt x="691" y="2"/>
                  </a:lnTo>
                  <a:lnTo>
                    <a:pt x="704" y="4"/>
                  </a:lnTo>
                  <a:lnTo>
                    <a:pt x="714" y="7"/>
                  </a:lnTo>
                  <a:lnTo>
                    <a:pt x="720" y="9"/>
                  </a:lnTo>
                  <a:lnTo>
                    <a:pt x="727" y="10"/>
                  </a:lnTo>
                  <a:lnTo>
                    <a:pt x="729" y="11"/>
                  </a:lnTo>
                  <a:lnTo>
                    <a:pt x="730" y="12"/>
                  </a:lnTo>
                  <a:lnTo>
                    <a:pt x="730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1" name="Freeform 83"/>
            <p:cNvSpPr>
              <a:spLocks/>
            </p:cNvSpPr>
            <p:nvPr/>
          </p:nvSpPr>
          <p:spPr bwMode="auto">
            <a:xfrm>
              <a:off x="4291" y="3408"/>
              <a:ext cx="155" cy="67"/>
            </a:xfrm>
            <a:custGeom>
              <a:avLst/>
              <a:gdLst/>
              <a:ahLst/>
              <a:cxnLst>
                <a:cxn ang="0">
                  <a:pos x="14" y="135"/>
                </a:cxn>
                <a:cxn ang="0">
                  <a:pos x="14" y="132"/>
                </a:cxn>
                <a:cxn ang="0">
                  <a:pos x="19" y="126"/>
                </a:cxn>
                <a:cxn ang="0">
                  <a:pos x="25" y="118"/>
                </a:cxn>
                <a:cxn ang="0">
                  <a:pos x="35" y="108"/>
                </a:cxn>
                <a:cxn ang="0">
                  <a:pos x="46" y="97"/>
                </a:cxn>
                <a:cxn ang="0">
                  <a:pos x="60" y="85"/>
                </a:cxn>
                <a:cxn ang="0">
                  <a:pos x="75" y="73"/>
                </a:cxn>
                <a:cxn ang="0">
                  <a:pos x="94" y="62"/>
                </a:cxn>
                <a:cxn ang="0">
                  <a:pos x="113" y="51"/>
                </a:cxn>
                <a:cxn ang="0">
                  <a:pos x="136" y="44"/>
                </a:cxn>
                <a:cxn ang="0">
                  <a:pos x="161" y="40"/>
                </a:cxn>
                <a:cxn ang="0">
                  <a:pos x="187" y="40"/>
                </a:cxn>
                <a:cxn ang="0">
                  <a:pos x="214" y="43"/>
                </a:cxn>
                <a:cxn ang="0">
                  <a:pos x="246" y="52"/>
                </a:cxn>
                <a:cxn ang="0">
                  <a:pos x="277" y="66"/>
                </a:cxn>
                <a:cxn ang="0">
                  <a:pos x="312" y="88"/>
                </a:cxn>
                <a:cxn ang="0">
                  <a:pos x="311" y="86"/>
                </a:cxn>
                <a:cxn ang="0">
                  <a:pos x="311" y="85"/>
                </a:cxn>
                <a:cxn ang="0">
                  <a:pos x="310" y="80"/>
                </a:cxn>
                <a:cxn ang="0">
                  <a:pos x="309" y="75"/>
                </a:cxn>
                <a:cxn ang="0">
                  <a:pos x="305" y="68"/>
                </a:cxn>
                <a:cxn ang="0">
                  <a:pos x="302" y="61"/>
                </a:cxn>
                <a:cxn ang="0">
                  <a:pos x="298" y="52"/>
                </a:cxn>
                <a:cxn ang="0">
                  <a:pos x="292" y="45"/>
                </a:cxn>
                <a:cxn ang="0">
                  <a:pos x="284" y="36"/>
                </a:cxn>
                <a:cxn ang="0">
                  <a:pos x="275" y="29"/>
                </a:cxn>
                <a:cxn ang="0">
                  <a:pos x="262" y="22"/>
                </a:cxn>
                <a:cxn ang="0">
                  <a:pos x="249" y="15"/>
                </a:cxn>
                <a:cxn ang="0">
                  <a:pos x="232" y="9"/>
                </a:cxn>
                <a:cxn ang="0">
                  <a:pos x="213" y="5"/>
                </a:cxn>
                <a:cxn ang="0">
                  <a:pos x="191" y="1"/>
                </a:cxn>
                <a:cxn ang="0">
                  <a:pos x="167" y="1"/>
                </a:cxn>
                <a:cxn ang="0">
                  <a:pos x="140" y="0"/>
                </a:cxn>
                <a:cxn ang="0">
                  <a:pos x="118" y="2"/>
                </a:cxn>
                <a:cxn ang="0">
                  <a:pos x="97" y="5"/>
                </a:cxn>
                <a:cxn ang="0">
                  <a:pos x="79" y="9"/>
                </a:cxn>
                <a:cxn ang="0">
                  <a:pos x="62" y="13"/>
                </a:cxn>
                <a:cxn ang="0">
                  <a:pos x="49" y="20"/>
                </a:cxn>
                <a:cxn ang="0">
                  <a:pos x="37" y="26"/>
                </a:cxn>
                <a:cxn ang="0">
                  <a:pos x="29" y="34"/>
                </a:cxn>
                <a:cxn ang="0">
                  <a:pos x="21" y="40"/>
                </a:cxn>
                <a:cxn ang="0">
                  <a:pos x="14" y="48"/>
                </a:cxn>
                <a:cxn ang="0">
                  <a:pos x="9" y="56"/>
                </a:cxn>
                <a:cxn ang="0">
                  <a:pos x="6" y="64"/>
                </a:cxn>
                <a:cxn ang="0">
                  <a:pos x="2" y="71"/>
                </a:cxn>
                <a:cxn ang="0">
                  <a:pos x="1" y="78"/>
                </a:cxn>
                <a:cxn ang="0">
                  <a:pos x="0" y="85"/>
                </a:cxn>
                <a:cxn ang="0">
                  <a:pos x="0" y="91"/>
                </a:cxn>
                <a:cxn ang="0">
                  <a:pos x="0" y="100"/>
                </a:cxn>
                <a:cxn ang="0">
                  <a:pos x="1" y="109"/>
                </a:cxn>
                <a:cxn ang="0">
                  <a:pos x="4" y="115"/>
                </a:cxn>
                <a:cxn ang="0">
                  <a:pos x="7" y="123"/>
                </a:cxn>
                <a:cxn ang="0">
                  <a:pos x="11" y="132"/>
                </a:cxn>
                <a:cxn ang="0">
                  <a:pos x="14" y="135"/>
                </a:cxn>
                <a:cxn ang="0">
                  <a:pos x="14" y="135"/>
                </a:cxn>
              </a:cxnLst>
              <a:rect l="0" t="0" r="r" b="b"/>
              <a:pathLst>
                <a:path w="312" h="135">
                  <a:moveTo>
                    <a:pt x="14" y="135"/>
                  </a:moveTo>
                  <a:lnTo>
                    <a:pt x="14" y="132"/>
                  </a:lnTo>
                  <a:lnTo>
                    <a:pt x="19" y="126"/>
                  </a:lnTo>
                  <a:lnTo>
                    <a:pt x="25" y="118"/>
                  </a:lnTo>
                  <a:lnTo>
                    <a:pt x="35" y="108"/>
                  </a:lnTo>
                  <a:lnTo>
                    <a:pt x="46" y="97"/>
                  </a:lnTo>
                  <a:lnTo>
                    <a:pt x="60" y="85"/>
                  </a:lnTo>
                  <a:lnTo>
                    <a:pt x="75" y="73"/>
                  </a:lnTo>
                  <a:lnTo>
                    <a:pt x="94" y="62"/>
                  </a:lnTo>
                  <a:lnTo>
                    <a:pt x="113" y="51"/>
                  </a:lnTo>
                  <a:lnTo>
                    <a:pt x="136" y="44"/>
                  </a:lnTo>
                  <a:lnTo>
                    <a:pt x="161" y="40"/>
                  </a:lnTo>
                  <a:lnTo>
                    <a:pt x="187" y="40"/>
                  </a:lnTo>
                  <a:lnTo>
                    <a:pt x="214" y="43"/>
                  </a:lnTo>
                  <a:lnTo>
                    <a:pt x="246" y="52"/>
                  </a:lnTo>
                  <a:lnTo>
                    <a:pt x="277" y="66"/>
                  </a:lnTo>
                  <a:lnTo>
                    <a:pt x="312" y="88"/>
                  </a:lnTo>
                  <a:lnTo>
                    <a:pt x="311" y="86"/>
                  </a:lnTo>
                  <a:lnTo>
                    <a:pt x="311" y="85"/>
                  </a:lnTo>
                  <a:lnTo>
                    <a:pt x="310" y="80"/>
                  </a:lnTo>
                  <a:lnTo>
                    <a:pt x="309" y="75"/>
                  </a:lnTo>
                  <a:lnTo>
                    <a:pt x="305" y="68"/>
                  </a:lnTo>
                  <a:lnTo>
                    <a:pt x="302" y="61"/>
                  </a:lnTo>
                  <a:lnTo>
                    <a:pt x="298" y="52"/>
                  </a:lnTo>
                  <a:lnTo>
                    <a:pt x="292" y="45"/>
                  </a:lnTo>
                  <a:lnTo>
                    <a:pt x="284" y="36"/>
                  </a:lnTo>
                  <a:lnTo>
                    <a:pt x="275" y="29"/>
                  </a:lnTo>
                  <a:lnTo>
                    <a:pt x="262" y="22"/>
                  </a:lnTo>
                  <a:lnTo>
                    <a:pt x="249" y="15"/>
                  </a:lnTo>
                  <a:lnTo>
                    <a:pt x="232" y="9"/>
                  </a:lnTo>
                  <a:lnTo>
                    <a:pt x="213" y="5"/>
                  </a:lnTo>
                  <a:lnTo>
                    <a:pt x="191" y="1"/>
                  </a:lnTo>
                  <a:lnTo>
                    <a:pt x="167" y="1"/>
                  </a:lnTo>
                  <a:lnTo>
                    <a:pt x="140" y="0"/>
                  </a:lnTo>
                  <a:lnTo>
                    <a:pt x="118" y="2"/>
                  </a:lnTo>
                  <a:lnTo>
                    <a:pt x="97" y="5"/>
                  </a:lnTo>
                  <a:lnTo>
                    <a:pt x="79" y="9"/>
                  </a:lnTo>
                  <a:lnTo>
                    <a:pt x="62" y="13"/>
                  </a:lnTo>
                  <a:lnTo>
                    <a:pt x="49" y="20"/>
                  </a:lnTo>
                  <a:lnTo>
                    <a:pt x="37" y="26"/>
                  </a:lnTo>
                  <a:lnTo>
                    <a:pt x="29" y="34"/>
                  </a:lnTo>
                  <a:lnTo>
                    <a:pt x="21" y="40"/>
                  </a:lnTo>
                  <a:lnTo>
                    <a:pt x="14" y="48"/>
                  </a:lnTo>
                  <a:lnTo>
                    <a:pt x="9" y="56"/>
                  </a:lnTo>
                  <a:lnTo>
                    <a:pt x="6" y="64"/>
                  </a:lnTo>
                  <a:lnTo>
                    <a:pt x="2" y="71"/>
                  </a:lnTo>
                  <a:lnTo>
                    <a:pt x="1" y="78"/>
                  </a:lnTo>
                  <a:lnTo>
                    <a:pt x="0" y="85"/>
                  </a:lnTo>
                  <a:lnTo>
                    <a:pt x="0" y="91"/>
                  </a:lnTo>
                  <a:lnTo>
                    <a:pt x="0" y="100"/>
                  </a:lnTo>
                  <a:lnTo>
                    <a:pt x="1" y="109"/>
                  </a:lnTo>
                  <a:lnTo>
                    <a:pt x="4" y="115"/>
                  </a:lnTo>
                  <a:lnTo>
                    <a:pt x="7" y="123"/>
                  </a:lnTo>
                  <a:lnTo>
                    <a:pt x="11" y="132"/>
                  </a:lnTo>
                  <a:lnTo>
                    <a:pt x="14" y="135"/>
                  </a:lnTo>
                  <a:lnTo>
                    <a:pt x="14" y="13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" name="Freeform 84"/>
            <p:cNvSpPr>
              <a:spLocks/>
            </p:cNvSpPr>
            <p:nvPr/>
          </p:nvSpPr>
          <p:spPr bwMode="auto">
            <a:xfrm>
              <a:off x="4296" y="3483"/>
              <a:ext cx="153" cy="73"/>
            </a:xfrm>
            <a:custGeom>
              <a:avLst/>
              <a:gdLst/>
              <a:ahLst/>
              <a:cxnLst>
                <a:cxn ang="0">
                  <a:pos x="1" y="91"/>
                </a:cxn>
                <a:cxn ang="0">
                  <a:pos x="7" y="82"/>
                </a:cxn>
                <a:cxn ang="0">
                  <a:pos x="17" y="69"/>
                </a:cxn>
                <a:cxn ang="0">
                  <a:pos x="33" y="53"/>
                </a:cxn>
                <a:cxn ang="0">
                  <a:pos x="54" y="35"/>
                </a:cxn>
                <a:cxn ang="0">
                  <a:pos x="80" y="19"/>
                </a:cxn>
                <a:cxn ang="0">
                  <a:pos x="111" y="6"/>
                </a:cxn>
                <a:cxn ang="0">
                  <a:pos x="147" y="0"/>
                </a:cxn>
                <a:cxn ang="0">
                  <a:pos x="186" y="1"/>
                </a:cxn>
                <a:cxn ang="0">
                  <a:pos x="217" y="9"/>
                </a:cxn>
                <a:cxn ang="0">
                  <a:pos x="244" y="21"/>
                </a:cxn>
                <a:cxn ang="0">
                  <a:pos x="265" y="35"/>
                </a:cxn>
                <a:cxn ang="0">
                  <a:pos x="282" y="51"/>
                </a:cxn>
                <a:cxn ang="0">
                  <a:pos x="294" y="65"/>
                </a:cxn>
                <a:cxn ang="0">
                  <a:pos x="302" y="80"/>
                </a:cxn>
                <a:cxn ang="0">
                  <a:pos x="306" y="93"/>
                </a:cxn>
                <a:cxn ang="0">
                  <a:pos x="304" y="97"/>
                </a:cxn>
                <a:cxn ang="0">
                  <a:pos x="294" y="91"/>
                </a:cxn>
                <a:cxn ang="0">
                  <a:pos x="277" y="82"/>
                </a:cxn>
                <a:cxn ang="0">
                  <a:pos x="252" y="70"/>
                </a:cxn>
                <a:cxn ang="0">
                  <a:pos x="223" y="60"/>
                </a:cxn>
                <a:cxn ang="0">
                  <a:pos x="190" y="53"/>
                </a:cxn>
                <a:cxn ang="0">
                  <a:pos x="158" y="50"/>
                </a:cxn>
                <a:cxn ang="0">
                  <a:pos x="126" y="54"/>
                </a:cxn>
                <a:cxn ang="0">
                  <a:pos x="99" y="68"/>
                </a:cxn>
                <a:cxn ang="0">
                  <a:pos x="75" y="83"/>
                </a:cxn>
                <a:cxn ang="0">
                  <a:pos x="55" y="99"/>
                </a:cxn>
                <a:cxn ang="0">
                  <a:pos x="43" y="114"/>
                </a:cxn>
                <a:cxn ang="0">
                  <a:pos x="32" y="127"/>
                </a:cxn>
                <a:cxn ang="0">
                  <a:pos x="25" y="138"/>
                </a:cxn>
                <a:cxn ang="0">
                  <a:pos x="15" y="147"/>
                </a:cxn>
                <a:cxn ang="0">
                  <a:pos x="3" y="141"/>
                </a:cxn>
                <a:cxn ang="0">
                  <a:pos x="0" y="125"/>
                </a:cxn>
                <a:cxn ang="0">
                  <a:pos x="0" y="106"/>
                </a:cxn>
                <a:cxn ang="0">
                  <a:pos x="0" y="93"/>
                </a:cxn>
                <a:cxn ang="0">
                  <a:pos x="1" y="92"/>
                </a:cxn>
              </a:cxnLst>
              <a:rect l="0" t="0" r="r" b="b"/>
              <a:pathLst>
                <a:path w="307" h="147">
                  <a:moveTo>
                    <a:pt x="1" y="92"/>
                  </a:moveTo>
                  <a:lnTo>
                    <a:pt x="1" y="91"/>
                  </a:lnTo>
                  <a:lnTo>
                    <a:pt x="3" y="87"/>
                  </a:lnTo>
                  <a:lnTo>
                    <a:pt x="7" y="82"/>
                  </a:lnTo>
                  <a:lnTo>
                    <a:pt x="12" y="77"/>
                  </a:lnTo>
                  <a:lnTo>
                    <a:pt x="17" y="69"/>
                  </a:lnTo>
                  <a:lnTo>
                    <a:pt x="25" y="62"/>
                  </a:lnTo>
                  <a:lnTo>
                    <a:pt x="33" y="53"/>
                  </a:lnTo>
                  <a:lnTo>
                    <a:pt x="44" y="44"/>
                  </a:lnTo>
                  <a:lnTo>
                    <a:pt x="54" y="35"/>
                  </a:lnTo>
                  <a:lnTo>
                    <a:pt x="67" y="26"/>
                  </a:lnTo>
                  <a:lnTo>
                    <a:pt x="80" y="19"/>
                  </a:lnTo>
                  <a:lnTo>
                    <a:pt x="96" y="13"/>
                  </a:lnTo>
                  <a:lnTo>
                    <a:pt x="111" y="6"/>
                  </a:lnTo>
                  <a:lnTo>
                    <a:pt x="129" y="3"/>
                  </a:lnTo>
                  <a:lnTo>
                    <a:pt x="147" y="0"/>
                  </a:lnTo>
                  <a:lnTo>
                    <a:pt x="167" y="0"/>
                  </a:lnTo>
                  <a:lnTo>
                    <a:pt x="186" y="1"/>
                  </a:lnTo>
                  <a:lnTo>
                    <a:pt x="202" y="5"/>
                  </a:lnTo>
                  <a:lnTo>
                    <a:pt x="217" y="9"/>
                  </a:lnTo>
                  <a:lnTo>
                    <a:pt x="232" y="15"/>
                  </a:lnTo>
                  <a:lnTo>
                    <a:pt x="244" y="21"/>
                  </a:lnTo>
                  <a:lnTo>
                    <a:pt x="256" y="27"/>
                  </a:lnTo>
                  <a:lnTo>
                    <a:pt x="265" y="35"/>
                  </a:lnTo>
                  <a:lnTo>
                    <a:pt x="277" y="43"/>
                  </a:lnTo>
                  <a:lnTo>
                    <a:pt x="282" y="51"/>
                  </a:lnTo>
                  <a:lnTo>
                    <a:pt x="289" y="58"/>
                  </a:lnTo>
                  <a:lnTo>
                    <a:pt x="294" y="65"/>
                  </a:lnTo>
                  <a:lnTo>
                    <a:pt x="300" y="75"/>
                  </a:lnTo>
                  <a:lnTo>
                    <a:pt x="302" y="80"/>
                  </a:lnTo>
                  <a:lnTo>
                    <a:pt x="304" y="89"/>
                  </a:lnTo>
                  <a:lnTo>
                    <a:pt x="306" y="93"/>
                  </a:lnTo>
                  <a:lnTo>
                    <a:pt x="307" y="99"/>
                  </a:lnTo>
                  <a:lnTo>
                    <a:pt x="304" y="97"/>
                  </a:lnTo>
                  <a:lnTo>
                    <a:pt x="302" y="94"/>
                  </a:lnTo>
                  <a:lnTo>
                    <a:pt x="294" y="91"/>
                  </a:lnTo>
                  <a:lnTo>
                    <a:pt x="287" y="87"/>
                  </a:lnTo>
                  <a:lnTo>
                    <a:pt x="277" y="82"/>
                  </a:lnTo>
                  <a:lnTo>
                    <a:pt x="265" y="77"/>
                  </a:lnTo>
                  <a:lnTo>
                    <a:pt x="252" y="70"/>
                  </a:lnTo>
                  <a:lnTo>
                    <a:pt x="239" y="65"/>
                  </a:lnTo>
                  <a:lnTo>
                    <a:pt x="223" y="60"/>
                  </a:lnTo>
                  <a:lnTo>
                    <a:pt x="207" y="56"/>
                  </a:lnTo>
                  <a:lnTo>
                    <a:pt x="190" y="53"/>
                  </a:lnTo>
                  <a:lnTo>
                    <a:pt x="175" y="51"/>
                  </a:lnTo>
                  <a:lnTo>
                    <a:pt x="158" y="50"/>
                  </a:lnTo>
                  <a:lnTo>
                    <a:pt x="142" y="51"/>
                  </a:lnTo>
                  <a:lnTo>
                    <a:pt x="126" y="54"/>
                  </a:lnTo>
                  <a:lnTo>
                    <a:pt x="113" y="62"/>
                  </a:lnTo>
                  <a:lnTo>
                    <a:pt x="99" y="68"/>
                  </a:lnTo>
                  <a:lnTo>
                    <a:pt x="86" y="76"/>
                  </a:lnTo>
                  <a:lnTo>
                    <a:pt x="75" y="83"/>
                  </a:lnTo>
                  <a:lnTo>
                    <a:pt x="65" y="91"/>
                  </a:lnTo>
                  <a:lnTo>
                    <a:pt x="55" y="99"/>
                  </a:lnTo>
                  <a:lnTo>
                    <a:pt x="50" y="106"/>
                  </a:lnTo>
                  <a:lnTo>
                    <a:pt x="43" y="114"/>
                  </a:lnTo>
                  <a:lnTo>
                    <a:pt x="38" y="121"/>
                  </a:lnTo>
                  <a:lnTo>
                    <a:pt x="32" y="127"/>
                  </a:lnTo>
                  <a:lnTo>
                    <a:pt x="28" y="133"/>
                  </a:lnTo>
                  <a:lnTo>
                    <a:pt x="25" y="138"/>
                  </a:lnTo>
                  <a:lnTo>
                    <a:pt x="22" y="142"/>
                  </a:lnTo>
                  <a:lnTo>
                    <a:pt x="15" y="147"/>
                  </a:lnTo>
                  <a:lnTo>
                    <a:pt x="10" y="147"/>
                  </a:lnTo>
                  <a:lnTo>
                    <a:pt x="3" y="141"/>
                  </a:lnTo>
                  <a:lnTo>
                    <a:pt x="1" y="134"/>
                  </a:lnTo>
                  <a:lnTo>
                    <a:pt x="0" y="125"/>
                  </a:lnTo>
                  <a:lnTo>
                    <a:pt x="0" y="117"/>
                  </a:lnTo>
                  <a:lnTo>
                    <a:pt x="0" y="106"/>
                  </a:lnTo>
                  <a:lnTo>
                    <a:pt x="0" y="99"/>
                  </a:lnTo>
                  <a:lnTo>
                    <a:pt x="0" y="93"/>
                  </a:lnTo>
                  <a:lnTo>
                    <a:pt x="1" y="92"/>
                  </a:lnTo>
                  <a:lnTo>
                    <a:pt x="1" y="9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3" name="Freeform 85"/>
            <p:cNvSpPr>
              <a:spLocks/>
            </p:cNvSpPr>
            <p:nvPr/>
          </p:nvSpPr>
          <p:spPr bwMode="auto">
            <a:xfrm>
              <a:off x="4298" y="3554"/>
              <a:ext cx="155" cy="62"/>
            </a:xfrm>
            <a:custGeom>
              <a:avLst/>
              <a:gdLst/>
              <a:ahLst/>
              <a:cxnLst>
                <a:cxn ang="0">
                  <a:pos x="12" y="81"/>
                </a:cxn>
                <a:cxn ang="0">
                  <a:pos x="13" y="78"/>
                </a:cxn>
                <a:cxn ang="0">
                  <a:pos x="20" y="74"/>
                </a:cxn>
                <a:cxn ang="0">
                  <a:pos x="29" y="64"/>
                </a:cxn>
                <a:cxn ang="0">
                  <a:pos x="42" y="56"/>
                </a:cxn>
                <a:cxn ang="0">
                  <a:pos x="57" y="45"/>
                </a:cxn>
                <a:cxn ang="0">
                  <a:pos x="75" y="34"/>
                </a:cxn>
                <a:cxn ang="0">
                  <a:pos x="96" y="24"/>
                </a:cxn>
                <a:cxn ang="0">
                  <a:pos x="118" y="15"/>
                </a:cxn>
                <a:cxn ang="0">
                  <a:pos x="140" y="7"/>
                </a:cxn>
                <a:cxn ang="0">
                  <a:pos x="163" y="3"/>
                </a:cxn>
                <a:cxn ang="0">
                  <a:pos x="188" y="0"/>
                </a:cxn>
                <a:cxn ang="0">
                  <a:pos x="213" y="4"/>
                </a:cxn>
                <a:cxn ang="0">
                  <a:pos x="238" y="11"/>
                </a:cxn>
                <a:cxn ang="0">
                  <a:pos x="262" y="24"/>
                </a:cxn>
                <a:cxn ang="0">
                  <a:pos x="285" y="43"/>
                </a:cxn>
                <a:cxn ang="0">
                  <a:pos x="310" y="70"/>
                </a:cxn>
                <a:cxn ang="0">
                  <a:pos x="307" y="69"/>
                </a:cxn>
                <a:cxn ang="0">
                  <a:pos x="304" y="67"/>
                </a:cxn>
                <a:cxn ang="0">
                  <a:pos x="299" y="63"/>
                </a:cxn>
                <a:cxn ang="0">
                  <a:pos x="292" y="61"/>
                </a:cxn>
                <a:cxn ang="0">
                  <a:pos x="283" y="56"/>
                </a:cxn>
                <a:cxn ang="0">
                  <a:pos x="274" y="52"/>
                </a:cxn>
                <a:cxn ang="0">
                  <a:pos x="261" y="49"/>
                </a:cxn>
                <a:cxn ang="0">
                  <a:pos x="248" y="46"/>
                </a:cxn>
                <a:cxn ang="0">
                  <a:pos x="234" y="42"/>
                </a:cxn>
                <a:cxn ang="0">
                  <a:pos x="219" y="40"/>
                </a:cxn>
                <a:cxn ang="0">
                  <a:pos x="202" y="39"/>
                </a:cxn>
                <a:cxn ang="0">
                  <a:pos x="185" y="40"/>
                </a:cxn>
                <a:cxn ang="0">
                  <a:pos x="168" y="42"/>
                </a:cxn>
                <a:cxn ang="0">
                  <a:pos x="150" y="47"/>
                </a:cxn>
                <a:cxn ang="0">
                  <a:pos x="133" y="53"/>
                </a:cxn>
                <a:cxn ang="0">
                  <a:pos x="114" y="63"/>
                </a:cxn>
                <a:cxn ang="0">
                  <a:pos x="109" y="66"/>
                </a:cxn>
                <a:cxn ang="0">
                  <a:pos x="103" y="69"/>
                </a:cxn>
                <a:cxn ang="0">
                  <a:pos x="97" y="74"/>
                </a:cxn>
                <a:cxn ang="0">
                  <a:pos x="91" y="78"/>
                </a:cxn>
                <a:cxn ang="0">
                  <a:pos x="79" y="89"/>
                </a:cxn>
                <a:cxn ang="0">
                  <a:pos x="69" y="99"/>
                </a:cxn>
                <a:cxn ang="0">
                  <a:pos x="57" y="107"/>
                </a:cxn>
                <a:cxn ang="0">
                  <a:pos x="47" y="116"/>
                </a:cxn>
                <a:cxn ang="0">
                  <a:pos x="38" y="121"/>
                </a:cxn>
                <a:cxn ang="0">
                  <a:pos x="32" y="125"/>
                </a:cxn>
                <a:cxn ang="0">
                  <a:pos x="21" y="123"/>
                </a:cxn>
                <a:cxn ang="0">
                  <a:pos x="14" y="120"/>
                </a:cxn>
                <a:cxn ang="0">
                  <a:pos x="8" y="116"/>
                </a:cxn>
                <a:cxn ang="0">
                  <a:pos x="4" y="111"/>
                </a:cxn>
                <a:cxn ang="0">
                  <a:pos x="0" y="103"/>
                </a:cxn>
                <a:cxn ang="0">
                  <a:pos x="1" y="96"/>
                </a:cxn>
                <a:cxn ang="0">
                  <a:pos x="5" y="89"/>
                </a:cxn>
                <a:cxn ang="0">
                  <a:pos x="12" y="81"/>
                </a:cxn>
                <a:cxn ang="0">
                  <a:pos x="12" y="81"/>
                </a:cxn>
              </a:cxnLst>
              <a:rect l="0" t="0" r="r" b="b"/>
              <a:pathLst>
                <a:path w="310" h="125">
                  <a:moveTo>
                    <a:pt x="12" y="81"/>
                  </a:moveTo>
                  <a:lnTo>
                    <a:pt x="13" y="78"/>
                  </a:lnTo>
                  <a:lnTo>
                    <a:pt x="20" y="74"/>
                  </a:lnTo>
                  <a:lnTo>
                    <a:pt x="29" y="64"/>
                  </a:lnTo>
                  <a:lnTo>
                    <a:pt x="42" y="56"/>
                  </a:lnTo>
                  <a:lnTo>
                    <a:pt x="57" y="45"/>
                  </a:lnTo>
                  <a:lnTo>
                    <a:pt x="75" y="34"/>
                  </a:lnTo>
                  <a:lnTo>
                    <a:pt x="96" y="24"/>
                  </a:lnTo>
                  <a:lnTo>
                    <a:pt x="118" y="15"/>
                  </a:lnTo>
                  <a:lnTo>
                    <a:pt x="140" y="7"/>
                  </a:lnTo>
                  <a:lnTo>
                    <a:pt x="163" y="3"/>
                  </a:lnTo>
                  <a:lnTo>
                    <a:pt x="188" y="0"/>
                  </a:lnTo>
                  <a:lnTo>
                    <a:pt x="213" y="4"/>
                  </a:lnTo>
                  <a:lnTo>
                    <a:pt x="238" y="11"/>
                  </a:lnTo>
                  <a:lnTo>
                    <a:pt x="262" y="24"/>
                  </a:lnTo>
                  <a:lnTo>
                    <a:pt x="285" y="43"/>
                  </a:lnTo>
                  <a:lnTo>
                    <a:pt x="310" y="70"/>
                  </a:lnTo>
                  <a:lnTo>
                    <a:pt x="307" y="69"/>
                  </a:lnTo>
                  <a:lnTo>
                    <a:pt x="304" y="67"/>
                  </a:lnTo>
                  <a:lnTo>
                    <a:pt x="299" y="63"/>
                  </a:lnTo>
                  <a:lnTo>
                    <a:pt x="292" y="61"/>
                  </a:lnTo>
                  <a:lnTo>
                    <a:pt x="283" y="56"/>
                  </a:lnTo>
                  <a:lnTo>
                    <a:pt x="274" y="52"/>
                  </a:lnTo>
                  <a:lnTo>
                    <a:pt x="261" y="49"/>
                  </a:lnTo>
                  <a:lnTo>
                    <a:pt x="248" y="46"/>
                  </a:lnTo>
                  <a:lnTo>
                    <a:pt x="234" y="42"/>
                  </a:lnTo>
                  <a:lnTo>
                    <a:pt x="219" y="40"/>
                  </a:lnTo>
                  <a:lnTo>
                    <a:pt x="202" y="39"/>
                  </a:lnTo>
                  <a:lnTo>
                    <a:pt x="185" y="40"/>
                  </a:lnTo>
                  <a:lnTo>
                    <a:pt x="168" y="42"/>
                  </a:lnTo>
                  <a:lnTo>
                    <a:pt x="150" y="47"/>
                  </a:lnTo>
                  <a:lnTo>
                    <a:pt x="133" y="53"/>
                  </a:lnTo>
                  <a:lnTo>
                    <a:pt x="114" y="63"/>
                  </a:lnTo>
                  <a:lnTo>
                    <a:pt x="109" y="66"/>
                  </a:lnTo>
                  <a:lnTo>
                    <a:pt x="103" y="69"/>
                  </a:lnTo>
                  <a:lnTo>
                    <a:pt x="97" y="74"/>
                  </a:lnTo>
                  <a:lnTo>
                    <a:pt x="91" y="78"/>
                  </a:lnTo>
                  <a:lnTo>
                    <a:pt x="79" y="89"/>
                  </a:lnTo>
                  <a:lnTo>
                    <a:pt x="69" y="99"/>
                  </a:lnTo>
                  <a:lnTo>
                    <a:pt x="57" y="107"/>
                  </a:lnTo>
                  <a:lnTo>
                    <a:pt x="47" y="116"/>
                  </a:lnTo>
                  <a:lnTo>
                    <a:pt x="38" y="121"/>
                  </a:lnTo>
                  <a:lnTo>
                    <a:pt x="32" y="125"/>
                  </a:lnTo>
                  <a:lnTo>
                    <a:pt x="21" y="123"/>
                  </a:lnTo>
                  <a:lnTo>
                    <a:pt x="14" y="120"/>
                  </a:lnTo>
                  <a:lnTo>
                    <a:pt x="8" y="116"/>
                  </a:lnTo>
                  <a:lnTo>
                    <a:pt x="4" y="111"/>
                  </a:lnTo>
                  <a:lnTo>
                    <a:pt x="0" y="103"/>
                  </a:lnTo>
                  <a:lnTo>
                    <a:pt x="1" y="96"/>
                  </a:lnTo>
                  <a:lnTo>
                    <a:pt x="5" y="89"/>
                  </a:lnTo>
                  <a:lnTo>
                    <a:pt x="12" y="81"/>
                  </a:lnTo>
                  <a:lnTo>
                    <a:pt x="12" y="8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4" name="Freeform 86"/>
            <p:cNvSpPr>
              <a:spLocks/>
            </p:cNvSpPr>
            <p:nvPr/>
          </p:nvSpPr>
          <p:spPr bwMode="auto">
            <a:xfrm>
              <a:off x="4331" y="3740"/>
              <a:ext cx="156" cy="68"/>
            </a:xfrm>
            <a:custGeom>
              <a:avLst/>
              <a:gdLst/>
              <a:ahLst/>
              <a:cxnLst>
                <a:cxn ang="0">
                  <a:pos x="14" y="136"/>
                </a:cxn>
                <a:cxn ang="0">
                  <a:pos x="14" y="132"/>
                </a:cxn>
                <a:cxn ang="0">
                  <a:pos x="17" y="128"/>
                </a:cxn>
                <a:cxn ang="0">
                  <a:pos x="24" y="118"/>
                </a:cxn>
                <a:cxn ang="0">
                  <a:pos x="33" y="109"/>
                </a:cxn>
                <a:cxn ang="0">
                  <a:pos x="44" y="97"/>
                </a:cxn>
                <a:cxn ang="0">
                  <a:pos x="58" y="86"/>
                </a:cxn>
                <a:cxn ang="0">
                  <a:pos x="74" y="74"/>
                </a:cxn>
                <a:cxn ang="0">
                  <a:pos x="93" y="64"/>
                </a:cxn>
                <a:cxn ang="0">
                  <a:pos x="112" y="52"/>
                </a:cxn>
                <a:cxn ang="0">
                  <a:pos x="135" y="45"/>
                </a:cxn>
                <a:cxn ang="0">
                  <a:pos x="159" y="40"/>
                </a:cxn>
                <a:cxn ang="0">
                  <a:pos x="186" y="40"/>
                </a:cxn>
                <a:cxn ang="0">
                  <a:pos x="214" y="44"/>
                </a:cxn>
                <a:cxn ang="0">
                  <a:pos x="245" y="53"/>
                </a:cxn>
                <a:cxn ang="0">
                  <a:pos x="277" y="67"/>
                </a:cxn>
                <a:cxn ang="0">
                  <a:pos x="310" y="89"/>
                </a:cxn>
                <a:cxn ang="0">
                  <a:pos x="309" y="88"/>
                </a:cxn>
                <a:cxn ang="0">
                  <a:pos x="309" y="86"/>
                </a:cxn>
                <a:cxn ang="0">
                  <a:pos x="308" y="81"/>
                </a:cxn>
                <a:cxn ang="0">
                  <a:pos x="308" y="75"/>
                </a:cxn>
                <a:cxn ang="0">
                  <a:pos x="304" y="68"/>
                </a:cxn>
                <a:cxn ang="0">
                  <a:pos x="301" y="61"/>
                </a:cxn>
                <a:cxn ang="0">
                  <a:pos x="295" y="53"/>
                </a:cxn>
                <a:cxn ang="0">
                  <a:pos x="290" y="46"/>
                </a:cxn>
                <a:cxn ang="0">
                  <a:pos x="282" y="38"/>
                </a:cxn>
                <a:cxn ang="0">
                  <a:pos x="272" y="29"/>
                </a:cxn>
                <a:cxn ang="0">
                  <a:pos x="259" y="22"/>
                </a:cxn>
                <a:cxn ang="0">
                  <a:pos x="245" y="15"/>
                </a:cxn>
                <a:cxn ang="0">
                  <a:pos x="229" y="9"/>
                </a:cxn>
                <a:cxn ang="0">
                  <a:pos x="209" y="4"/>
                </a:cxn>
                <a:cxn ang="0">
                  <a:pos x="188" y="1"/>
                </a:cxn>
                <a:cxn ang="0">
                  <a:pos x="164" y="0"/>
                </a:cxn>
                <a:cxn ang="0">
                  <a:pos x="137" y="0"/>
                </a:cxn>
                <a:cxn ang="0">
                  <a:pos x="115" y="1"/>
                </a:cxn>
                <a:cxn ang="0">
                  <a:pos x="94" y="4"/>
                </a:cxn>
                <a:cxn ang="0">
                  <a:pos x="78" y="9"/>
                </a:cxn>
                <a:cxn ang="0">
                  <a:pos x="61" y="12"/>
                </a:cxn>
                <a:cxn ang="0">
                  <a:pos x="48" y="19"/>
                </a:cxn>
                <a:cxn ang="0">
                  <a:pos x="37" y="26"/>
                </a:cxn>
                <a:cxn ang="0">
                  <a:pos x="29" y="35"/>
                </a:cxn>
                <a:cxn ang="0">
                  <a:pos x="19" y="40"/>
                </a:cxn>
                <a:cxn ang="0">
                  <a:pos x="14" y="50"/>
                </a:cxn>
                <a:cxn ang="0">
                  <a:pos x="8" y="57"/>
                </a:cxn>
                <a:cxn ang="0">
                  <a:pos x="4" y="65"/>
                </a:cxn>
                <a:cxn ang="0">
                  <a:pos x="2" y="72"/>
                </a:cxn>
                <a:cxn ang="0">
                  <a:pos x="1" y="79"/>
                </a:cxn>
                <a:cxn ang="0">
                  <a:pos x="0" y="86"/>
                </a:cxn>
                <a:cxn ang="0">
                  <a:pos x="0" y="92"/>
                </a:cxn>
                <a:cxn ang="0">
                  <a:pos x="0" y="101"/>
                </a:cxn>
                <a:cxn ang="0">
                  <a:pos x="1" y="110"/>
                </a:cxn>
                <a:cxn ang="0">
                  <a:pos x="3" y="116"/>
                </a:cxn>
                <a:cxn ang="0">
                  <a:pos x="5" y="124"/>
                </a:cxn>
                <a:cxn ang="0">
                  <a:pos x="10" y="132"/>
                </a:cxn>
                <a:cxn ang="0">
                  <a:pos x="14" y="136"/>
                </a:cxn>
                <a:cxn ang="0">
                  <a:pos x="14" y="136"/>
                </a:cxn>
              </a:cxnLst>
              <a:rect l="0" t="0" r="r" b="b"/>
              <a:pathLst>
                <a:path w="310" h="136">
                  <a:moveTo>
                    <a:pt x="14" y="136"/>
                  </a:moveTo>
                  <a:lnTo>
                    <a:pt x="14" y="132"/>
                  </a:lnTo>
                  <a:lnTo>
                    <a:pt x="17" y="128"/>
                  </a:lnTo>
                  <a:lnTo>
                    <a:pt x="24" y="118"/>
                  </a:lnTo>
                  <a:lnTo>
                    <a:pt x="33" y="109"/>
                  </a:lnTo>
                  <a:lnTo>
                    <a:pt x="44" y="97"/>
                  </a:lnTo>
                  <a:lnTo>
                    <a:pt x="58" y="86"/>
                  </a:lnTo>
                  <a:lnTo>
                    <a:pt x="74" y="74"/>
                  </a:lnTo>
                  <a:lnTo>
                    <a:pt x="93" y="64"/>
                  </a:lnTo>
                  <a:lnTo>
                    <a:pt x="112" y="52"/>
                  </a:lnTo>
                  <a:lnTo>
                    <a:pt x="135" y="45"/>
                  </a:lnTo>
                  <a:lnTo>
                    <a:pt x="159" y="40"/>
                  </a:lnTo>
                  <a:lnTo>
                    <a:pt x="186" y="40"/>
                  </a:lnTo>
                  <a:lnTo>
                    <a:pt x="214" y="44"/>
                  </a:lnTo>
                  <a:lnTo>
                    <a:pt x="245" y="53"/>
                  </a:lnTo>
                  <a:lnTo>
                    <a:pt x="277" y="67"/>
                  </a:lnTo>
                  <a:lnTo>
                    <a:pt x="310" y="89"/>
                  </a:lnTo>
                  <a:lnTo>
                    <a:pt x="309" y="88"/>
                  </a:lnTo>
                  <a:lnTo>
                    <a:pt x="309" y="86"/>
                  </a:lnTo>
                  <a:lnTo>
                    <a:pt x="308" y="81"/>
                  </a:lnTo>
                  <a:lnTo>
                    <a:pt x="308" y="75"/>
                  </a:lnTo>
                  <a:lnTo>
                    <a:pt x="304" y="68"/>
                  </a:lnTo>
                  <a:lnTo>
                    <a:pt x="301" y="61"/>
                  </a:lnTo>
                  <a:lnTo>
                    <a:pt x="295" y="53"/>
                  </a:lnTo>
                  <a:lnTo>
                    <a:pt x="290" y="46"/>
                  </a:lnTo>
                  <a:lnTo>
                    <a:pt x="282" y="38"/>
                  </a:lnTo>
                  <a:lnTo>
                    <a:pt x="272" y="29"/>
                  </a:lnTo>
                  <a:lnTo>
                    <a:pt x="259" y="22"/>
                  </a:lnTo>
                  <a:lnTo>
                    <a:pt x="245" y="15"/>
                  </a:lnTo>
                  <a:lnTo>
                    <a:pt x="229" y="9"/>
                  </a:lnTo>
                  <a:lnTo>
                    <a:pt x="209" y="4"/>
                  </a:lnTo>
                  <a:lnTo>
                    <a:pt x="188" y="1"/>
                  </a:lnTo>
                  <a:lnTo>
                    <a:pt x="164" y="0"/>
                  </a:lnTo>
                  <a:lnTo>
                    <a:pt x="137" y="0"/>
                  </a:lnTo>
                  <a:lnTo>
                    <a:pt x="115" y="1"/>
                  </a:lnTo>
                  <a:lnTo>
                    <a:pt x="94" y="4"/>
                  </a:lnTo>
                  <a:lnTo>
                    <a:pt x="78" y="9"/>
                  </a:lnTo>
                  <a:lnTo>
                    <a:pt x="61" y="12"/>
                  </a:lnTo>
                  <a:lnTo>
                    <a:pt x="48" y="19"/>
                  </a:lnTo>
                  <a:lnTo>
                    <a:pt x="37" y="26"/>
                  </a:lnTo>
                  <a:lnTo>
                    <a:pt x="29" y="35"/>
                  </a:lnTo>
                  <a:lnTo>
                    <a:pt x="19" y="40"/>
                  </a:lnTo>
                  <a:lnTo>
                    <a:pt x="14" y="50"/>
                  </a:lnTo>
                  <a:lnTo>
                    <a:pt x="8" y="57"/>
                  </a:lnTo>
                  <a:lnTo>
                    <a:pt x="4" y="65"/>
                  </a:lnTo>
                  <a:lnTo>
                    <a:pt x="2" y="72"/>
                  </a:lnTo>
                  <a:lnTo>
                    <a:pt x="1" y="79"/>
                  </a:lnTo>
                  <a:lnTo>
                    <a:pt x="0" y="86"/>
                  </a:lnTo>
                  <a:lnTo>
                    <a:pt x="0" y="92"/>
                  </a:lnTo>
                  <a:lnTo>
                    <a:pt x="0" y="101"/>
                  </a:lnTo>
                  <a:lnTo>
                    <a:pt x="1" y="110"/>
                  </a:lnTo>
                  <a:lnTo>
                    <a:pt x="3" y="116"/>
                  </a:lnTo>
                  <a:lnTo>
                    <a:pt x="5" y="124"/>
                  </a:lnTo>
                  <a:lnTo>
                    <a:pt x="10" y="132"/>
                  </a:lnTo>
                  <a:lnTo>
                    <a:pt x="14" y="136"/>
                  </a:lnTo>
                  <a:lnTo>
                    <a:pt x="14" y="13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5" name="Freeform 87"/>
            <p:cNvSpPr>
              <a:spLocks/>
            </p:cNvSpPr>
            <p:nvPr/>
          </p:nvSpPr>
          <p:spPr bwMode="auto">
            <a:xfrm>
              <a:off x="4335" y="3815"/>
              <a:ext cx="154" cy="74"/>
            </a:xfrm>
            <a:custGeom>
              <a:avLst/>
              <a:gdLst/>
              <a:ahLst/>
              <a:cxnLst>
                <a:cxn ang="0">
                  <a:pos x="2" y="91"/>
                </a:cxn>
                <a:cxn ang="0">
                  <a:pos x="8" y="81"/>
                </a:cxn>
                <a:cxn ang="0">
                  <a:pos x="18" y="69"/>
                </a:cxn>
                <a:cxn ang="0">
                  <a:pos x="35" y="53"/>
                </a:cxn>
                <a:cxn ang="0">
                  <a:pos x="55" y="35"/>
                </a:cxn>
                <a:cxn ang="0">
                  <a:pos x="81" y="19"/>
                </a:cxn>
                <a:cxn ang="0">
                  <a:pos x="111" y="6"/>
                </a:cxn>
                <a:cxn ang="0">
                  <a:pos x="149" y="0"/>
                </a:cxn>
                <a:cxn ang="0">
                  <a:pos x="187" y="1"/>
                </a:cxn>
                <a:cxn ang="0">
                  <a:pos x="220" y="9"/>
                </a:cxn>
                <a:cxn ang="0">
                  <a:pos x="246" y="21"/>
                </a:cxn>
                <a:cxn ang="0">
                  <a:pos x="267" y="35"/>
                </a:cxn>
                <a:cxn ang="0">
                  <a:pos x="285" y="51"/>
                </a:cxn>
                <a:cxn ang="0">
                  <a:pos x="296" y="66"/>
                </a:cxn>
                <a:cxn ang="0">
                  <a:pos x="302" y="80"/>
                </a:cxn>
                <a:cxn ang="0">
                  <a:pos x="307" y="93"/>
                </a:cxn>
                <a:cxn ang="0">
                  <a:pos x="306" y="97"/>
                </a:cxn>
                <a:cxn ang="0">
                  <a:pos x="295" y="91"/>
                </a:cxn>
                <a:cxn ang="0">
                  <a:pos x="277" y="81"/>
                </a:cxn>
                <a:cxn ang="0">
                  <a:pos x="252" y="70"/>
                </a:cxn>
                <a:cxn ang="0">
                  <a:pos x="224" y="59"/>
                </a:cxn>
                <a:cxn ang="0">
                  <a:pos x="193" y="52"/>
                </a:cxn>
                <a:cxn ang="0">
                  <a:pos x="161" y="50"/>
                </a:cxn>
                <a:cxn ang="0">
                  <a:pos x="129" y="53"/>
                </a:cxn>
                <a:cxn ang="0">
                  <a:pos x="101" y="67"/>
                </a:cxn>
                <a:cxn ang="0">
                  <a:pos x="78" y="81"/>
                </a:cxn>
                <a:cxn ang="0">
                  <a:pos x="59" y="98"/>
                </a:cxn>
                <a:cxn ang="0">
                  <a:pos x="46" y="113"/>
                </a:cxn>
                <a:cxn ang="0">
                  <a:pos x="35" y="126"/>
                </a:cxn>
                <a:cxn ang="0">
                  <a:pos x="26" y="136"/>
                </a:cxn>
                <a:cxn ang="0">
                  <a:pos x="17" y="145"/>
                </a:cxn>
                <a:cxn ang="0">
                  <a:pos x="4" y="142"/>
                </a:cxn>
                <a:cxn ang="0">
                  <a:pos x="0" y="124"/>
                </a:cxn>
                <a:cxn ang="0">
                  <a:pos x="0" y="106"/>
                </a:cxn>
                <a:cxn ang="0">
                  <a:pos x="1" y="93"/>
                </a:cxn>
                <a:cxn ang="0">
                  <a:pos x="2" y="92"/>
                </a:cxn>
              </a:cxnLst>
              <a:rect l="0" t="0" r="r" b="b"/>
              <a:pathLst>
                <a:path w="308" h="147">
                  <a:moveTo>
                    <a:pt x="2" y="92"/>
                  </a:moveTo>
                  <a:lnTo>
                    <a:pt x="2" y="91"/>
                  </a:lnTo>
                  <a:lnTo>
                    <a:pt x="4" y="87"/>
                  </a:lnTo>
                  <a:lnTo>
                    <a:pt x="8" y="81"/>
                  </a:lnTo>
                  <a:lnTo>
                    <a:pt x="12" y="77"/>
                  </a:lnTo>
                  <a:lnTo>
                    <a:pt x="18" y="69"/>
                  </a:lnTo>
                  <a:lnTo>
                    <a:pt x="25" y="62"/>
                  </a:lnTo>
                  <a:lnTo>
                    <a:pt x="35" y="53"/>
                  </a:lnTo>
                  <a:lnTo>
                    <a:pt x="45" y="44"/>
                  </a:lnTo>
                  <a:lnTo>
                    <a:pt x="55" y="35"/>
                  </a:lnTo>
                  <a:lnTo>
                    <a:pt x="68" y="27"/>
                  </a:lnTo>
                  <a:lnTo>
                    <a:pt x="81" y="19"/>
                  </a:lnTo>
                  <a:lnTo>
                    <a:pt x="97" y="13"/>
                  </a:lnTo>
                  <a:lnTo>
                    <a:pt x="111" y="6"/>
                  </a:lnTo>
                  <a:lnTo>
                    <a:pt x="130" y="2"/>
                  </a:lnTo>
                  <a:lnTo>
                    <a:pt x="149" y="0"/>
                  </a:lnTo>
                  <a:lnTo>
                    <a:pt x="168" y="1"/>
                  </a:lnTo>
                  <a:lnTo>
                    <a:pt x="187" y="1"/>
                  </a:lnTo>
                  <a:lnTo>
                    <a:pt x="204" y="5"/>
                  </a:lnTo>
                  <a:lnTo>
                    <a:pt x="220" y="9"/>
                  </a:lnTo>
                  <a:lnTo>
                    <a:pt x="235" y="15"/>
                  </a:lnTo>
                  <a:lnTo>
                    <a:pt x="246" y="21"/>
                  </a:lnTo>
                  <a:lnTo>
                    <a:pt x="258" y="28"/>
                  </a:lnTo>
                  <a:lnTo>
                    <a:pt x="267" y="35"/>
                  </a:lnTo>
                  <a:lnTo>
                    <a:pt x="278" y="43"/>
                  </a:lnTo>
                  <a:lnTo>
                    <a:pt x="285" y="51"/>
                  </a:lnTo>
                  <a:lnTo>
                    <a:pt x="290" y="58"/>
                  </a:lnTo>
                  <a:lnTo>
                    <a:pt x="296" y="66"/>
                  </a:lnTo>
                  <a:lnTo>
                    <a:pt x="301" y="74"/>
                  </a:lnTo>
                  <a:lnTo>
                    <a:pt x="302" y="80"/>
                  </a:lnTo>
                  <a:lnTo>
                    <a:pt x="306" y="88"/>
                  </a:lnTo>
                  <a:lnTo>
                    <a:pt x="307" y="93"/>
                  </a:lnTo>
                  <a:lnTo>
                    <a:pt x="308" y="99"/>
                  </a:lnTo>
                  <a:lnTo>
                    <a:pt x="306" y="97"/>
                  </a:lnTo>
                  <a:lnTo>
                    <a:pt x="302" y="94"/>
                  </a:lnTo>
                  <a:lnTo>
                    <a:pt x="295" y="91"/>
                  </a:lnTo>
                  <a:lnTo>
                    <a:pt x="288" y="87"/>
                  </a:lnTo>
                  <a:lnTo>
                    <a:pt x="277" y="81"/>
                  </a:lnTo>
                  <a:lnTo>
                    <a:pt x="266" y="77"/>
                  </a:lnTo>
                  <a:lnTo>
                    <a:pt x="252" y="70"/>
                  </a:lnTo>
                  <a:lnTo>
                    <a:pt x="239" y="66"/>
                  </a:lnTo>
                  <a:lnTo>
                    <a:pt x="224" y="59"/>
                  </a:lnTo>
                  <a:lnTo>
                    <a:pt x="209" y="56"/>
                  </a:lnTo>
                  <a:lnTo>
                    <a:pt x="193" y="52"/>
                  </a:lnTo>
                  <a:lnTo>
                    <a:pt x="176" y="51"/>
                  </a:lnTo>
                  <a:lnTo>
                    <a:pt x="161" y="50"/>
                  </a:lnTo>
                  <a:lnTo>
                    <a:pt x="145" y="51"/>
                  </a:lnTo>
                  <a:lnTo>
                    <a:pt x="129" y="53"/>
                  </a:lnTo>
                  <a:lnTo>
                    <a:pt x="115" y="62"/>
                  </a:lnTo>
                  <a:lnTo>
                    <a:pt x="101" y="67"/>
                  </a:lnTo>
                  <a:lnTo>
                    <a:pt x="88" y="76"/>
                  </a:lnTo>
                  <a:lnTo>
                    <a:pt x="78" y="81"/>
                  </a:lnTo>
                  <a:lnTo>
                    <a:pt x="68" y="91"/>
                  </a:lnTo>
                  <a:lnTo>
                    <a:pt x="59" y="98"/>
                  </a:lnTo>
                  <a:lnTo>
                    <a:pt x="52" y="105"/>
                  </a:lnTo>
                  <a:lnTo>
                    <a:pt x="46" y="113"/>
                  </a:lnTo>
                  <a:lnTo>
                    <a:pt x="40" y="120"/>
                  </a:lnTo>
                  <a:lnTo>
                    <a:pt x="35" y="126"/>
                  </a:lnTo>
                  <a:lnTo>
                    <a:pt x="30" y="131"/>
                  </a:lnTo>
                  <a:lnTo>
                    <a:pt x="26" y="136"/>
                  </a:lnTo>
                  <a:lnTo>
                    <a:pt x="23" y="142"/>
                  </a:lnTo>
                  <a:lnTo>
                    <a:pt x="17" y="145"/>
                  </a:lnTo>
                  <a:lnTo>
                    <a:pt x="10" y="147"/>
                  </a:lnTo>
                  <a:lnTo>
                    <a:pt x="4" y="142"/>
                  </a:lnTo>
                  <a:lnTo>
                    <a:pt x="2" y="134"/>
                  </a:lnTo>
                  <a:lnTo>
                    <a:pt x="0" y="124"/>
                  </a:lnTo>
                  <a:lnTo>
                    <a:pt x="0" y="116"/>
                  </a:lnTo>
                  <a:lnTo>
                    <a:pt x="0" y="106"/>
                  </a:lnTo>
                  <a:lnTo>
                    <a:pt x="1" y="99"/>
                  </a:lnTo>
                  <a:lnTo>
                    <a:pt x="1" y="93"/>
                  </a:lnTo>
                  <a:lnTo>
                    <a:pt x="2" y="92"/>
                  </a:lnTo>
                  <a:lnTo>
                    <a:pt x="2" y="9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6" name="Freeform 88"/>
            <p:cNvSpPr>
              <a:spLocks/>
            </p:cNvSpPr>
            <p:nvPr/>
          </p:nvSpPr>
          <p:spPr bwMode="auto">
            <a:xfrm>
              <a:off x="4338" y="3887"/>
              <a:ext cx="154" cy="62"/>
            </a:xfrm>
            <a:custGeom>
              <a:avLst/>
              <a:gdLst/>
              <a:ahLst/>
              <a:cxnLst>
                <a:cxn ang="0">
                  <a:pos x="10" y="80"/>
                </a:cxn>
                <a:cxn ang="0">
                  <a:pos x="11" y="78"/>
                </a:cxn>
                <a:cxn ang="0">
                  <a:pos x="17" y="73"/>
                </a:cxn>
                <a:cxn ang="0">
                  <a:pos x="28" y="64"/>
                </a:cxn>
                <a:cxn ang="0">
                  <a:pos x="40" y="56"/>
                </a:cxn>
                <a:cxn ang="0">
                  <a:pos x="54" y="44"/>
                </a:cxn>
                <a:cxn ang="0">
                  <a:pos x="73" y="34"/>
                </a:cxn>
                <a:cxn ang="0">
                  <a:pos x="93" y="25"/>
                </a:cxn>
                <a:cxn ang="0">
                  <a:pos x="116" y="15"/>
                </a:cxn>
                <a:cxn ang="0">
                  <a:pos x="138" y="7"/>
                </a:cxn>
                <a:cxn ang="0">
                  <a:pos x="161" y="2"/>
                </a:cxn>
                <a:cxn ang="0">
                  <a:pos x="186" y="0"/>
                </a:cxn>
                <a:cxn ang="0">
                  <a:pos x="211" y="4"/>
                </a:cxn>
                <a:cxn ang="0">
                  <a:pos x="236" y="11"/>
                </a:cxn>
                <a:cxn ang="0">
                  <a:pos x="260" y="25"/>
                </a:cxn>
                <a:cxn ang="0">
                  <a:pos x="283" y="43"/>
                </a:cxn>
                <a:cxn ang="0">
                  <a:pos x="307" y="70"/>
                </a:cxn>
                <a:cxn ang="0">
                  <a:pos x="306" y="69"/>
                </a:cxn>
                <a:cxn ang="0">
                  <a:pos x="302" y="66"/>
                </a:cxn>
                <a:cxn ang="0">
                  <a:pos x="296" y="64"/>
                </a:cxn>
                <a:cxn ang="0">
                  <a:pos x="290" y="61"/>
                </a:cxn>
                <a:cxn ang="0">
                  <a:pos x="281" y="56"/>
                </a:cxn>
                <a:cxn ang="0">
                  <a:pos x="272" y="51"/>
                </a:cxn>
                <a:cxn ang="0">
                  <a:pos x="259" y="49"/>
                </a:cxn>
                <a:cxn ang="0">
                  <a:pos x="247" y="45"/>
                </a:cxn>
                <a:cxn ang="0">
                  <a:pos x="232" y="42"/>
                </a:cxn>
                <a:cxn ang="0">
                  <a:pos x="218" y="40"/>
                </a:cxn>
                <a:cxn ang="0">
                  <a:pos x="202" y="38"/>
                </a:cxn>
                <a:cxn ang="0">
                  <a:pos x="186" y="40"/>
                </a:cxn>
                <a:cxn ang="0">
                  <a:pos x="167" y="42"/>
                </a:cxn>
                <a:cxn ang="0">
                  <a:pos x="150" y="47"/>
                </a:cxn>
                <a:cxn ang="0">
                  <a:pos x="131" y="52"/>
                </a:cxn>
                <a:cxn ang="0">
                  <a:pos x="115" y="64"/>
                </a:cxn>
                <a:cxn ang="0">
                  <a:pos x="108" y="65"/>
                </a:cxn>
                <a:cxn ang="0">
                  <a:pos x="103" y="69"/>
                </a:cxn>
                <a:cxn ang="0">
                  <a:pos x="96" y="73"/>
                </a:cxn>
                <a:cxn ang="0">
                  <a:pos x="91" y="78"/>
                </a:cxn>
                <a:cxn ang="0">
                  <a:pos x="79" y="89"/>
                </a:cxn>
                <a:cxn ang="0">
                  <a:pos x="68" y="99"/>
                </a:cxn>
                <a:cxn ang="0">
                  <a:pos x="57" y="107"/>
                </a:cxn>
                <a:cxn ang="0">
                  <a:pos x="47" y="115"/>
                </a:cxn>
                <a:cxn ang="0">
                  <a:pos x="38" y="121"/>
                </a:cxn>
                <a:cxn ang="0">
                  <a:pos x="31" y="125"/>
                </a:cxn>
                <a:cxn ang="0">
                  <a:pos x="22" y="122"/>
                </a:cxn>
                <a:cxn ang="0">
                  <a:pos x="15" y="120"/>
                </a:cxn>
                <a:cxn ang="0">
                  <a:pos x="7" y="115"/>
                </a:cxn>
                <a:cxn ang="0">
                  <a:pos x="3" y="111"/>
                </a:cxn>
                <a:cxn ang="0">
                  <a:pos x="0" y="102"/>
                </a:cxn>
                <a:cxn ang="0">
                  <a:pos x="0" y="96"/>
                </a:cxn>
                <a:cxn ang="0">
                  <a:pos x="3" y="89"/>
                </a:cxn>
                <a:cxn ang="0">
                  <a:pos x="10" y="80"/>
                </a:cxn>
                <a:cxn ang="0">
                  <a:pos x="10" y="80"/>
                </a:cxn>
              </a:cxnLst>
              <a:rect l="0" t="0" r="r" b="b"/>
              <a:pathLst>
                <a:path w="307" h="125">
                  <a:moveTo>
                    <a:pt x="10" y="80"/>
                  </a:moveTo>
                  <a:lnTo>
                    <a:pt x="11" y="78"/>
                  </a:lnTo>
                  <a:lnTo>
                    <a:pt x="17" y="73"/>
                  </a:lnTo>
                  <a:lnTo>
                    <a:pt x="28" y="64"/>
                  </a:lnTo>
                  <a:lnTo>
                    <a:pt x="40" y="56"/>
                  </a:lnTo>
                  <a:lnTo>
                    <a:pt x="54" y="44"/>
                  </a:lnTo>
                  <a:lnTo>
                    <a:pt x="73" y="34"/>
                  </a:lnTo>
                  <a:lnTo>
                    <a:pt x="93" y="25"/>
                  </a:lnTo>
                  <a:lnTo>
                    <a:pt x="116" y="15"/>
                  </a:lnTo>
                  <a:lnTo>
                    <a:pt x="138" y="7"/>
                  </a:lnTo>
                  <a:lnTo>
                    <a:pt x="161" y="2"/>
                  </a:lnTo>
                  <a:lnTo>
                    <a:pt x="186" y="0"/>
                  </a:lnTo>
                  <a:lnTo>
                    <a:pt x="211" y="4"/>
                  </a:lnTo>
                  <a:lnTo>
                    <a:pt x="236" y="11"/>
                  </a:lnTo>
                  <a:lnTo>
                    <a:pt x="260" y="25"/>
                  </a:lnTo>
                  <a:lnTo>
                    <a:pt x="283" y="43"/>
                  </a:lnTo>
                  <a:lnTo>
                    <a:pt x="307" y="70"/>
                  </a:lnTo>
                  <a:lnTo>
                    <a:pt x="306" y="69"/>
                  </a:lnTo>
                  <a:lnTo>
                    <a:pt x="302" y="66"/>
                  </a:lnTo>
                  <a:lnTo>
                    <a:pt x="296" y="64"/>
                  </a:lnTo>
                  <a:lnTo>
                    <a:pt x="290" y="61"/>
                  </a:lnTo>
                  <a:lnTo>
                    <a:pt x="281" y="56"/>
                  </a:lnTo>
                  <a:lnTo>
                    <a:pt x="272" y="51"/>
                  </a:lnTo>
                  <a:lnTo>
                    <a:pt x="259" y="49"/>
                  </a:lnTo>
                  <a:lnTo>
                    <a:pt x="247" y="45"/>
                  </a:lnTo>
                  <a:lnTo>
                    <a:pt x="232" y="42"/>
                  </a:lnTo>
                  <a:lnTo>
                    <a:pt x="218" y="40"/>
                  </a:lnTo>
                  <a:lnTo>
                    <a:pt x="202" y="38"/>
                  </a:lnTo>
                  <a:lnTo>
                    <a:pt x="186" y="40"/>
                  </a:lnTo>
                  <a:lnTo>
                    <a:pt x="167" y="42"/>
                  </a:lnTo>
                  <a:lnTo>
                    <a:pt x="150" y="47"/>
                  </a:lnTo>
                  <a:lnTo>
                    <a:pt x="131" y="52"/>
                  </a:lnTo>
                  <a:lnTo>
                    <a:pt x="115" y="64"/>
                  </a:lnTo>
                  <a:lnTo>
                    <a:pt x="108" y="65"/>
                  </a:lnTo>
                  <a:lnTo>
                    <a:pt x="103" y="69"/>
                  </a:lnTo>
                  <a:lnTo>
                    <a:pt x="96" y="73"/>
                  </a:lnTo>
                  <a:lnTo>
                    <a:pt x="91" y="78"/>
                  </a:lnTo>
                  <a:lnTo>
                    <a:pt x="79" y="89"/>
                  </a:lnTo>
                  <a:lnTo>
                    <a:pt x="68" y="99"/>
                  </a:lnTo>
                  <a:lnTo>
                    <a:pt x="57" y="107"/>
                  </a:lnTo>
                  <a:lnTo>
                    <a:pt x="47" y="115"/>
                  </a:lnTo>
                  <a:lnTo>
                    <a:pt x="38" y="121"/>
                  </a:lnTo>
                  <a:lnTo>
                    <a:pt x="31" y="125"/>
                  </a:lnTo>
                  <a:lnTo>
                    <a:pt x="22" y="122"/>
                  </a:lnTo>
                  <a:lnTo>
                    <a:pt x="15" y="120"/>
                  </a:lnTo>
                  <a:lnTo>
                    <a:pt x="7" y="115"/>
                  </a:lnTo>
                  <a:lnTo>
                    <a:pt x="3" y="111"/>
                  </a:lnTo>
                  <a:lnTo>
                    <a:pt x="0" y="102"/>
                  </a:lnTo>
                  <a:lnTo>
                    <a:pt x="0" y="96"/>
                  </a:lnTo>
                  <a:lnTo>
                    <a:pt x="3" y="89"/>
                  </a:lnTo>
                  <a:lnTo>
                    <a:pt x="10" y="80"/>
                  </a:lnTo>
                  <a:lnTo>
                    <a:pt x="10" y="8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7" name="Freeform 89"/>
            <p:cNvSpPr>
              <a:spLocks/>
            </p:cNvSpPr>
            <p:nvPr/>
          </p:nvSpPr>
          <p:spPr bwMode="auto">
            <a:xfrm>
              <a:off x="4554" y="3812"/>
              <a:ext cx="298" cy="53"/>
            </a:xfrm>
            <a:custGeom>
              <a:avLst/>
              <a:gdLst/>
              <a:ahLst/>
              <a:cxnLst>
                <a:cxn ang="0">
                  <a:pos x="11" y="106"/>
                </a:cxn>
                <a:cxn ang="0">
                  <a:pos x="14" y="104"/>
                </a:cxn>
                <a:cxn ang="0">
                  <a:pos x="25" y="100"/>
                </a:cxn>
                <a:cxn ang="0">
                  <a:pos x="41" y="95"/>
                </a:cxn>
                <a:cxn ang="0">
                  <a:pos x="66" y="90"/>
                </a:cxn>
                <a:cxn ang="0">
                  <a:pos x="93" y="81"/>
                </a:cxn>
                <a:cxn ang="0">
                  <a:pos x="128" y="73"/>
                </a:cxn>
                <a:cxn ang="0">
                  <a:pos x="165" y="65"/>
                </a:cxn>
                <a:cxn ang="0">
                  <a:pos x="207" y="58"/>
                </a:cxn>
                <a:cxn ang="0">
                  <a:pos x="251" y="48"/>
                </a:cxn>
                <a:cxn ang="0">
                  <a:pos x="298" y="42"/>
                </a:cxn>
                <a:cxn ang="0">
                  <a:pos x="346" y="35"/>
                </a:cxn>
                <a:cxn ang="0">
                  <a:pos x="397" y="31"/>
                </a:cxn>
                <a:cxn ang="0">
                  <a:pos x="447" y="28"/>
                </a:cxn>
                <a:cxn ang="0">
                  <a:pos x="498" y="28"/>
                </a:cxn>
                <a:cxn ang="0">
                  <a:pos x="547" y="30"/>
                </a:cxn>
                <a:cxn ang="0">
                  <a:pos x="597" y="36"/>
                </a:cxn>
                <a:cxn ang="0">
                  <a:pos x="596" y="35"/>
                </a:cxn>
                <a:cxn ang="0">
                  <a:pos x="592" y="33"/>
                </a:cxn>
                <a:cxn ang="0">
                  <a:pos x="584" y="27"/>
                </a:cxn>
                <a:cxn ang="0">
                  <a:pos x="574" y="22"/>
                </a:cxn>
                <a:cxn ang="0">
                  <a:pos x="560" y="16"/>
                </a:cxn>
                <a:cxn ang="0">
                  <a:pos x="540" y="10"/>
                </a:cxn>
                <a:cxn ang="0">
                  <a:pos x="517" y="7"/>
                </a:cxn>
                <a:cxn ang="0">
                  <a:pos x="488" y="3"/>
                </a:cxn>
                <a:cxn ang="0">
                  <a:pos x="452" y="0"/>
                </a:cxn>
                <a:cxn ang="0">
                  <a:pos x="410" y="0"/>
                </a:cxn>
                <a:cxn ang="0">
                  <a:pos x="361" y="2"/>
                </a:cxn>
                <a:cxn ang="0">
                  <a:pos x="306" y="8"/>
                </a:cxn>
                <a:cxn ang="0">
                  <a:pos x="241" y="17"/>
                </a:cxn>
                <a:cxn ang="0">
                  <a:pos x="169" y="30"/>
                </a:cxn>
                <a:cxn ang="0">
                  <a:pos x="90" y="46"/>
                </a:cxn>
                <a:cxn ang="0">
                  <a:pos x="0" y="71"/>
                </a:cxn>
                <a:cxn ang="0">
                  <a:pos x="11" y="106"/>
                </a:cxn>
                <a:cxn ang="0">
                  <a:pos x="11" y="106"/>
                </a:cxn>
              </a:cxnLst>
              <a:rect l="0" t="0" r="r" b="b"/>
              <a:pathLst>
                <a:path w="597" h="106">
                  <a:moveTo>
                    <a:pt x="11" y="106"/>
                  </a:moveTo>
                  <a:lnTo>
                    <a:pt x="14" y="104"/>
                  </a:lnTo>
                  <a:lnTo>
                    <a:pt x="25" y="100"/>
                  </a:lnTo>
                  <a:lnTo>
                    <a:pt x="41" y="95"/>
                  </a:lnTo>
                  <a:lnTo>
                    <a:pt x="66" y="90"/>
                  </a:lnTo>
                  <a:lnTo>
                    <a:pt x="93" y="81"/>
                  </a:lnTo>
                  <a:lnTo>
                    <a:pt x="128" y="73"/>
                  </a:lnTo>
                  <a:lnTo>
                    <a:pt x="165" y="65"/>
                  </a:lnTo>
                  <a:lnTo>
                    <a:pt x="207" y="58"/>
                  </a:lnTo>
                  <a:lnTo>
                    <a:pt x="251" y="48"/>
                  </a:lnTo>
                  <a:lnTo>
                    <a:pt x="298" y="42"/>
                  </a:lnTo>
                  <a:lnTo>
                    <a:pt x="346" y="35"/>
                  </a:lnTo>
                  <a:lnTo>
                    <a:pt x="397" y="31"/>
                  </a:lnTo>
                  <a:lnTo>
                    <a:pt x="447" y="28"/>
                  </a:lnTo>
                  <a:lnTo>
                    <a:pt x="498" y="28"/>
                  </a:lnTo>
                  <a:lnTo>
                    <a:pt x="547" y="30"/>
                  </a:lnTo>
                  <a:lnTo>
                    <a:pt x="597" y="36"/>
                  </a:lnTo>
                  <a:lnTo>
                    <a:pt x="596" y="35"/>
                  </a:lnTo>
                  <a:lnTo>
                    <a:pt x="592" y="33"/>
                  </a:lnTo>
                  <a:lnTo>
                    <a:pt x="584" y="27"/>
                  </a:lnTo>
                  <a:lnTo>
                    <a:pt x="574" y="22"/>
                  </a:lnTo>
                  <a:lnTo>
                    <a:pt x="560" y="16"/>
                  </a:lnTo>
                  <a:lnTo>
                    <a:pt x="540" y="10"/>
                  </a:lnTo>
                  <a:lnTo>
                    <a:pt x="517" y="7"/>
                  </a:lnTo>
                  <a:lnTo>
                    <a:pt x="488" y="3"/>
                  </a:lnTo>
                  <a:lnTo>
                    <a:pt x="452" y="0"/>
                  </a:lnTo>
                  <a:lnTo>
                    <a:pt x="410" y="0"/>
                  </a:lnTo>
                  <a:lnTo>
                    <a:pt x="361" y="2"/>
                  </a:lnTo>
                  <a:lnTo>
                    <a:pt x="306" y="8"/>
                  </a:lnTo>
                  <a:lnTo>
                    <a:pt x="241" y="17"/>
                  </a:lnTo>
                  <a:lnTo>
                    <a:pt x="169" y="30"/>
                  </a:lnTo>
                  <a:lnTo>
                    <a:pt x="90" y="46"/>
                  </a:lnTo>
                  <a:lnTo>
                    <a:pt x="0" y="71"/>
                  </a:lnTo>
                  <a:lnTo>
                    <a:pt x="11" y="106"/>
                  </a:lnTo>
                  <a:lnTo>
                    <a:pt x="11" y="10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8" name="Freeform 90"/>
            <p:cNvSpPr>
              <a:spLocks/>
            </p:cNvSpPr>
            <p:nvPr/>
          </p:nvSpPr>
          <p:spPr bwMode="auto">
            <a:xfrm>
              <a:off x="5192" y="3833"/>
              <a:ext cx="230" cy="114"/>
            </a:xfrm>
            <a:custGeom>
              <a:avLst/>
              <a:gdLst/>
              <a:ahLst/>
              <a:cxnLst>
                <a:cxn ang="0">
                  <a:pos x="3" y="17"/>
                </a:cxn>
                <a:cxn ang="0">
                  <a:pos x="17" y="28"/>
                </a:cxn>
                <a:cxn ang="0">
                  <a:pos x="42" y="47"/>
                </a:cxn>
                <a:cxn ang="0">
                  <a:pos x="78" y="72"/>
                </a:cxn>
                <a:cxn ang="0">
                  <a:pos x="121" y="102"/>
                </a:cxn>
                <a:cxn ang="0">
                  <a:pos x="168" y="133"/>
                </a:cxn>
                <a:cxn ang="0">
                  <a:pos x="216" y="159"/>
                </a:cxn>
                <a:cxn ang="0">
                  <a:pos x="262" y="184"/>
                </a:cxn>
                <a:cxn ang="0">
                  <a:pos x="305" y="201"/>
                </a:cxn>
                <a:cxn ang="0">
                  <a:pos x="343" y="214"/>
                </a:cxn>
                <a:cxn ang="0">
                  <a:pos x="374" y="222"/>
                </a:cxn>
                <a:cxn ang="0">
                  <a:pos x="400" y="226"/>
                </a:cxn>
                <a:cxn ang="0">
                  <a:pos x="422" y="225"/>
                </a:cxn>
                <a:cxn ang="0">
                  <a:pos x="437" y="220"/>
                </a:cxn>
                <a:cxn ang="0">
                  <a:pos x="448" y="208"/>
                </a:cxn>
                <a:cxn ang="0">
                  <a:pos x="457" y="192"/>
                </a:cxn>
                <a:cxn ang="0">
                  <a:pos x="459" y="171"/>
                </a:cxn>
                <a:cxn ang="0">
                  <a:pos x="447" y="150"/>
                </a:cxn>
                <a:cxn ang="0">
                  <a:pos x="426" y="130"/>
                </a:cxn>
                <a:cxn ang="0">
                  <a:pos x="401" y="112"/>
                </a:cxn>
                <a:cxn ang="0">
                  <a:pos x="370" y="97"/>
                </a:cxn>
                <a:cxn ang="0">
                  <a:pos x="345" y="84"/>
                </a:cxn>
                <a:cxn ang="0">
                  <a:pos x="322" y="77"/>
                </a:cxn>
                <a:cxn ang="0">
                  <a:pos x="309" y="72"/>
                </a:cxn>
                <a:cxn ang="0">
                  <a:pos x="310" y="74"/>
                </a:cxn>
                <a:cxn ang="0">
                  <a:pos x="323" y="90"/>
                </a:cxn>
                <a:cxn ang="0">
                  <a:pos x="337" y="112"/>
                </a:cxn>
                <a:cxn ang="0">
                  <a:pos x="338" y="127"/>
                </a:cxn>
                <a:cxn ang="0">
                  <a:pos x="331" y="134"/>
                </a:cxn>
                <a:cxn ang="0">
                  <a:pos x="315" y="136"/>
                </a:cxn>
                <a:cxn ang="0">
                  <a:pos x="284" y="128"/>
                </a:cxn>
                <a:cxn ang="0">
                  <a:pos x="244" y="109"/>
                </a:cxn>
                <a:cxn ang="0">
                  <a:pos x="195" y="86"/>
                </a:cxn>
                <a:cxn ang="0">
                  <a:pos x="145" y="61"/>
                </a:cxn>
                <a:cxn ang="0">
                  <a:pos x="98" y="36"/>
                </a:cxn>
                <a:cxn ang="0">
                  <a:pos x="59" y="16"/>
                </a:cxn>
                <a:cxn ang="0">
                  <a:pos x="32" y="3"/>
                </a:cxn>
                <a:cxn ang="0">
                  <a:pos x="16" y="0"/>
                </a:cxn>
                <a:cxn ang="0">
                  <a:pos x="4" y="3"/>
                </a:cxn>
                <a:cxn ang="0">
                  <a:pos x="0" y="13"/>
                </a:cxn>
                <a:cxn ang="0">
                  <a:pos x="2" y="17"/>
                </a:cxn>
              </a:cxnLst>
              <a:rect l="0" t="0" r="r" b="b"/>
              <a:pathLst>
                <a:path w="460" h="227">
                  <a:moveTo>
                    <a:pt x="2" y="17"/>
                  </a:moveTo>
                  <a:lnTo>
                    <a:pt x="3" y="17"/>
                  </a:lnTo>
                  <a:lnTo>
                    <a:pt x="7" y="22"/>
                  </a:lnTo>
                  <a:lnTo>
                    <a:pt x="17" y="28"/>
                  </a:lnTo>
                  <a:lnTo>
                    <a:pt x="30" y="37"/>
                  </a:lnTo>
                  <a:lnTo>
                    <a:pt x="42" y="47"/>
                  </a:lnTo>
                  <a:lnTo>
                    <a:pt x="60" y="59"/>
                  </a:lnTo>
                  <a:lnTo>
                    <a:pt x="78" y="72"/>
                  </a:lnTo>
                  <a:lnTo>
                    <a:pt x="101" y="88"/>
                  </a:lnTo>
                  <a:lnTo>
                    <a:pt x="121" y="102"/>
                  </a:lnTo>
                  <a:lnTo>
                    <a:pt x="144" y="118"/>
                  </a:lnTo>
                  <a:lnTo>
                    <a:pt x="168" y="133"/>
                  </a:lnTo>
                  <a:lnTo>
                    <a:pt x="192" y="147"/>
                  </a:lnTo>
                  <a:lnTo>
                    <a:pt x="216" y="159"/>
                  </a:lnTo>
                  <a:lnTo>
                    <a:pt x="240" y="173"/>
                  </a:lnTo>
                  <a:lnTo>
                    <a:pt x="262" y="184"/>
                  </a:lnTo>
                  <a:lnTo>
                    <a:pt x="286" y="196"/>
                  </a:lnTo>
                  <a:lnTo>
                    <a:pt x="305" y="201"/>
                  </a:lnTo>
                  <a:lnTo>
                    <a:pt x="324" y="209"/>
                  </a:lnTo>
                  <a:lnTo>
                    <a:pt x="343" y="214"/>
                  </a:lnTo>
                  <a:lnTo>
                    <a:pt x="359" y="220"/>
                  </a:lnTo>
                  <a:lnTo>
                    <a:pt x="374" y="222"/>
                  </a:lnTo>
                  <a:lnTo>
                    <a:pt x="388" y="225"/>
                  </a:lnTo>
                  <a:lnTo>
                    <a:pt x="400" y="226"/>
                  </a:lnTo>
                  <a:lnTo>
                    <a:pt x="412" y="227"/>
                  </a:lnTo>
                  <a:lnTo>
                    <a:pt x="422" y="225"/>
                  </a:lnTo>
                  <a:lnTo>
                    <a:pt x="431" y="222"/>
                  </a:lnTo>
                  <a:lnTo>
                    <a:pt x="437" y="220"/>
                  </a:lnTo>
                  <a:lnTo>
                    <a:pt x="445" y="215"/>
                  </a:lnTo>
                  <a:lnTo>
                    <a:pt x="448" y="208"/>
                  </a:lnTo>
                  <a:lnTo>
                    <a:pt x="453" y="201"/>
                  </a:lnTo>
                  <a:lnTo>
                    <a:pt x="457" y="192"/>
                  </a:lnTo>
                  <a:lnTo>
                    <a:pt x="460" y="184"/>
                  </a:lnTo>
                  <a:lnTo>
                    <a:pt x="459" y="171"/>
                  </a:lnTo>
                  <a:lnTo>
                    <a:pt x="455" y="161"/>
                  </a:lnTo>
                  <a:lnTo>
                    <a:pt x="447" y="150"/>
                  </a:lnTo>
                  <a:lnTo>
                    <a:pt x="439" y="141"/>
                  </a:lnTo>
                  <a:lnTo>
                    <a:pt x="426" y="130"/>
                  </a:lnTo>
                  <a:lnTo>
                    <a:pt x="415" y="121"/>
                  </a:lnTo>
                  <a:lnTo>
                    <a:pt x="401" y="112"/>
                  </a:lnTo>
                  <a:lnTo>
                    <a:pt x="387" y="106"/>
                  </a:lnTo>
                  <a:lnTo>
                    <a:pt x="370" y="97"/>
                  </a:lnTo>
                  <a:lnTo>
                    <a:pt x="358" y="91"/>
                  </a:lnTo>
                  <a:lnTo>
                    <a:pt x="345" y="84"/>
                  </a:lnTo>
                  <a:lnTo>
                    <a:pt x="332" y="81"/>
                  </a:lnTo>
                  <a:lnTo>
                    <a:pt x="322" y="77"/>
                  </a:lnTo>
                  <a:lnTo>
                    <a:pt x="315" y="74"/>
                  </a:lnTo>
                  <a:lnTo>
                    <a:pt x="309" y="72"/>
                  </a:lnTo>
                  <a:lnTo>
                    <a:pt x="308" y="72"/>
                  </a:lnTo>
                  <a:lnTo>
                    <a:pt x="310" y="74"/>
                  </a:lnTo>
                  <a:lnTo>
                    <a:pt x="316" y="81"/>
                  </a:lnTo>
                  <a:lnTo>
                    <a:pt x="323" y="90"/>
                  </a:lnTo>
                  <a:lnTo>
                    <a:pt x="332" y="101"/>
                  </a:lnTo>
                  <a:lnTo>
                    <a:pt x="337" y="112"/>
                  </a:lnTo>
                  <a:lnTo>
                    <a:pt x="339" y="122"/>
                  </a:lnTo>
                  <a:lnTo>
                    <a:pt x="338" y="127"/>
                  </a:lnTo>
                  <a:lnTo>
                    <a:pt x="334" y="132"/>
                  </a:lnTo>
                  <a:lnTo>
                    <a:pt x="331" y="134"/>
                  </a:lnTo>
                  <a:lnTo>
                    <a:pt x="325" y="137"/>
                  </a:lnTo>
                  <a:lnTo>
                    <a:pt x="315" y="136"/>
                  </a:lnTo>
                  <a:lnTo>
                    <a:pt x="302" y="134"/>
                  </a:lnTo>
                  <a:lnTo>
                    <a:pt x="284" y="128"/>
                  </a:lnTo>
                  <a:lnTo>
                    <a:pt x="266" y="120"/>
                  </a:lnTo>
                  <a:lnTo>
                    <a:pt x="244" y="109"/>
                  </a:lnTo>
                  <a:lnTo>
                    <a:pt x="219" y="99"/>
                  </a:lnTo>
                  <a:lnTo>
                    <a:pt x="195" y="86"/>
                  </a:lnTo>
                  <a:lnTo>
                    <a:pt x="170" y="74"/>
                  </a:lnTo>
                  <a:lnTo>
                    <a:pt x="145" y="61"/>
                  </a:lnTo>
                  <a:lnTo>
                    <a:pt x="121" y="49"/>
                  </a:lnTo>
                  <a:lnTo>
                    <a:pt x="98" y="36"/>
                  </a:lnTo>
                  <a:lnTo>
                    <a:pt x="78" y="27"/>
                  </a:lnTo>
                  <a:lnTo>
                    <a:pt x="59" y="16"/>
                  </a:lnTo>
                  <a:lnTo>
                    <a:pt x="44" y="9"/>
                  </a:lnTo>
                  <a:lnTo>
                    <a:pt x="32" y="3"/>
                  </a:lnTo>
                  <a:lnTo>
                    <a:pt x="26" y="2"/>
                  </a:lnTo>
                  <a:lnTo>
                    <a:pt x="16" y="0"/>
                  </a:lnTo>
                  <a:lnTo>
                    <a:pt x="9" y="1"/>
                  </a:lnTo>
                  <a:lnTo>
                    <a:pt x="4" y="3"/>
                  </a:lnTo>
                  <a:lnTo>
                    <a:pt x="3" y="6"/>
                  </a:lnTo>
                  <a:lnTo>
                    <a:pt x="0" y="13"/>
                  </a:lnTo>
                  <a:lnTo>
                    <a:pt x="2" y="17"/>
                  </a:lnTo>
                  <a:lnTo>
                    <a:pt x="2" y="17"/>
                  </a:lnTo>
                  <a:close/>
                </a:path>
              </a:pathLst>
            </a:custGeom>
            <a:solidFill>
              <a:srgbClr val="B8B8D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9" name="Freeform 91"/>
            <p:cNvSpPr>
              <a:spLocks/>
            </p:cNvSpPr>
            <p:nvPr/>
          </p:nvSpPr>
          <p:spPr bwMode="auto">
            <a:xfrm>
              <a:off x="5478" y="3970"/>
              <a:ext cx="26" cy="25"/>
            </a:xfrm>
            <a:custGeom>
              <a:avLst/>
              <a:gdLst/>
              <a:ahLst/>
              <a:cxnLst>
                <a:cxn ang="0">
                  <a:pos x="15" y="4"/>
                </a:cxn>
                <a:cxn ang="0">
                  <a:pos x="8" y="5"/>
                </a:cxn>
                <a:cxn ang="0">
                  <a:pos x="2" y="10"/>
                </a:cxn>
                <a:cxn ang="0">
                  <a:pos x="0" y="16"/>
                </a:cxn>
                <a:cxn ang="0">
                  <a:pos x="0" y="24"/>
                </a:cxn>
                <a:cxn ang="0">
                  <a:pos x="0" y="31"/>
                </a:cxn>
                <a:cxn ang="0">
                  <a:pos x="3" y="38"/>
                </a:cxn>
                <a:cxn ang="0">
                  <a:pos x="9" y="43"/>
                </a:cxn>
                <a:cxn ang="0">
                  <a:pos x="17" y="46"/>
                </a:cxn>
                <a:cxn ang="0">
                  <a:pos x="26" y="47"/>
                </a:cxn>
                <a:cxn ang="0">
                  <a:pos x="34" y="48"/>
                </a:cxn>
                <a:cxn ang="0">
                  <a:pos x="38" y="48"/>
                </a:cxn>
                <a:cxn ang="0">
                  <a:pos x="43" y="48"/>
                </a:cxn>
                <a:cxn ang="0">
                  <a:pos x="45" y="45"/>
                </a:cxn>
                <a:cxn ang="0">
                  <a:pos x="48" y="39"/>
                </a:cxn>
                <a:cxn ang="0">
                  <a:pos x="49" y="36"/>
                </a:cxn>
                <a:cxn ang="0">
                  <a:pos x="50" y="32"/>
                </a:cxn>
                <a:cxn ang="0">
                  <a:pos x="51" y="26"/>
                </a:cxn>
                <a:cxn ang="0">
                  <a:pos x="52" y="22"/>
                </a:cxn>
                <a:cxn ang="0">
                  <a:pos x="52" y="13"/>
                </a:cxn>
                <a:cxn ang="0">
                  <a:pos x="52" y="10"/>
                </a:cxn>
                <a:cxn ang="0">
                  <a:pos x="51" y="5"/>
                </a:cxn>
                <a:cxn ang="0">
                  <a:pos x="51" y="3"/>
                </a:cxn>
                <a:cxn ang="0">
                  <a:pos x="48" y="0"/>
                </a:cxn>
                <a:cxn ang="0">
                  <a:pos x="43" y="0"/>
                </a:cxn>
                <a:cxn ang="0">
                  <a:pos x="36" y="0"/>
                </a:cxn>
                <a:cxn ang="0">
                  <a:pos x="29" y="1"/>
                </a:cxn>
                <a:cxn ang="0">
                  <a:pos x="22" y="2"/>
                </a:cxn>
                <a:cxn ang="0">
                  <a:pos x="15" y="4"/>
                </a:cxn>
                <a:cxn ang="0">
                  <a:pos x="15" y="4"/>
                </a:cxn>
              </a:cxnLst>
              <a:rect l="0" t="0" r="r" b="b"/>
              <a:pathLst>
                <a:path w="52" h="48">
                  <a:moveTo>
                    <a:pt x="15" y="4"/>
                  </a:moveTo>
                  <a:lnTo>
                    <a:pt x="8" y="5"/>
                  </a:lnTo>
                  <a:lnTo>
                    <a:pt x="2" y="10"/>
                  </a:lnTo>
                  <a:lnTo>
                    <a:pt x="0" y="16"/>
                  </a:lnTo>
                  <a:lnTo>
                    <a:pt x="0" y="24"/>
                  </a:lnTo>
                  <a:lnTo>
                    <a:pt x="0" y="31"/>
                  </a:lnTo>
                  <a:lnTo>
                    <a:pt x="3" y="38"/>
                  </a:lnTo>
                  <a:lnTo>
                    <a:pt x="9" y="43"/>
                  </a:lnTo>
                  <a:lnTo>
                    <a:pt x="17" y="46"/>
                  </a:lnTo>
                  <a:lnTo>
                    <a:pt x="26" y="47"/>
                  </a:lnTo>
                  <a:lnTo>
                    <a:pt x="34" y="48"/>
                  </a:lnTo>
                  <a:lnTo>
                    <a:pt x="38" y="48"/>
                  </a:lnTo>
                  <a:lnTo>
                    <a:pt x="43" y="48"/>
                  </a:lnTo>
                  <a:lnTo>
                    <a:pt x="45" y="45"/>
                  </a:lnTo>
                  <a:lnTo>
                    <a:pt x="48" y="39"/>
                  </a:lnTo>
                  <a:lnTo>
                    <a:pt x="49" y="36"/>
                  </a:lnTo>
                  <a:lnTo>
                    <a:pt x="50" y="32"/>
                  </a:lnTo>
                  <a:lnTo>
                    <a:pt x="51" y="26"/>
                  </a:lnTo>
                  <a:lnTo>
                    <a:pt x="52" y="22"/>
                  </a:lnTo>
                  <a:lnTo>
                    <a:pt x="52" y="13"/>
                  </a:lnTo>
                  <a:lnTo>
                    <a:pt x="52" y="10"/>
                  </a:lnTo>
                  <a:lnTo>
                    <a:pt x="51" y="5"/>
                  </a:lnTo>
                  <a:lnTo>
                    <a:pt x="51" y="3"/>
                  </a:lnTo>
                  <a:lnTo>
                    <a:pt x="48" y="0"/>
                  </a:lnTo>
                  <a:lnTo>
                    <a:pt x="43" y="0"/>
                  </a:lnTo>
                  <a:lnTo>
                    <a:pt x="36" y="0"/>
                  </a:lnTo>
                  <a:lnTo>
                    <a:pt x="29" y="1"/>
                  </a:lnTo>
                  <a:lnTo>
                    <a:pt x="22" y="2"/>
                  </a:lnTo>
                  <a:lnTo>
                    <a:pt x="15" y="4"/>
                  </a:lnTo>
                  <a:lnTo>
                    <a:pt x="15" y="4"/>
                  </a:lnTo>
                  <a:close/>
                </a:path>
              </a:pathLst>
            </a:custGeom>
            <a:solidFill>
              <a:srgbClr val="FFE68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0" name="Freeform 92"/>
            <p:cNvSpPr>
              <a:spLocks/>
            </p:cNvSpPr>
            <p:nvPr/>
          </p:nvSpPr>
          <p:spPr bwMode="auto">
            <a:xfrm>
              <a:off x="4723" y="3142"/>
              <a:ext cx="368" cy="143"/>
            </a:xfrm>
            <a:custGeom>
              <a:avLst/>
              <a:gdLst/>
              <a:ahLst/>
              <a:cxnLst>
                <a:cxn ang="0">
                  <a:pos x="486" y="78"/>
                </a:cxn>
                <a:cxn ang="0">
                  <a:pos x="466" y="76"/>
                </a:cxn>
                <a:cxn ang="0">
                  <a:pos x="430" y="72"/>
                </a:cxn>
                <a:cxn ang="0">
                  <a:pos x="378" y="69"/>
                </a:cxn>
                <a:cxn ang="0">
                  <a:pos x="311" y="68"/>
                </a:cxn>
                <a:cxn ang="0">
                  <a:pos x="234" y="67"/>
                </a:cxn>
                <a:cxn ang="0">
                  <a:pos x="144" y="70"/>
                </a:cxn>
                <a:cxn ang="0">
                  <a:pos x="50" y="78"/>
                </a:cxn>
                <a:cxn ang="0">
                  <a:pos x="3" y="83"/>
                </a:cxn>
                <a:cxn ang="0">
                  <a:pos x="32" y="76"/>
                </a:cxn>
                <a:cxn ang="0">
                  <a:pos x="86" y="63"/>
                </a:cxn>
                <a:cxn ang="0">
                  <a:pos x="159" y="48"/>
                </a:cxn>
                <a:cxn ang="0">
                  <a:pos x="243" y="32"/>
                </a:cxn>
                <a:cxn ang="0">
                  <a:pos x="332" y="17"/>
                </a:cxn>
                <a:cxn ang="0">
                  <a:pos x="422" y="5"/>
                </a:cxn>
                <a:cxn ang="0">
                  <a:pos x="503" y="0"/>
                </a:cxn>
                <a:cxn ang="0">
                  <a:pos x="573" y="5"/>
                </a:cxn>
                <a:cxn ang="0">
                  <a:pos x="626" y="28"/>
                </a:cxn>
                <a:cxn ang="0">
                  <a:pos x="666" y="68"/>
                </a:cxn>
                <a:cxn ang="0">
                  <a:pos x="695" y="118"/>
                </a:cxn>
                <a:cxn ang="0">
                  <a:pos x="714" y="171"/>
                </a:cxn>
                <a:cxn ang="0">
                  <a:pos x="726" y="220"/>
                </a:cxn>
                <a:cxn ang="0">
                  <a:pos x="732" y="259"/>
                </a:cxn>
                <a:cxn ang="0">
                  <a:pos x="734" y="283"/>
                </a:cxn>
                <a:cxn ang="0">
                  <a:pos x="733" y="285"/>
                </a:cxn>
                <a:cxn ang="0">
                  <a:pos x="725" y="280"/>
                </a:cxn>
                <a:cxn ang="0">
                  <a:pos x="708" y="271"/>
                </a:cxn>
                <a:cxn ang="0">
                  <a:pos x="688" y="263"/>
                </a:cxn>
                <a:cxn ang="0">
                  <a:pos x="663" y="256"/>
                </a:cxn>
                <a:cxn ang="0">
                  <a:pos x="635" y="253"/>
                </a:cxn>
                <a:cxn ang="0">
                  <a:pos x="606" y="256"/>
                </a:cxn>
                <a:cxn ang="0">
                  <a:pos x="576" y="268"/>
                </a:cxn>
                <a:cxn ang="0">
                  <a:pos x="563" y="275"/>
                </a:cxn>
                <a:cxn ang="0">
                  <a:pos x="564" y="260"/>
                </a:cxn>
                <a:cxn ang="0">
                  <a:pos x="566" y="233"/>
                </a:cxn>
                <a:cxn ang="0">
                  <a:pos x="567" y="202"/>
                </a:cxn>
                <a:cxn ang="0">
                  <a:pos x="564" y="166"/>
                </a:cxn>
                <a:cxn ang="0">
                  <a:pos x="553" y="131"/>
                </a:cxn>
                <a:cxn ang="0">
                  <a:pos x="536" y="103"/>
                </a:cxn>
                <a:cxn ang="0">
                  <a:pos x="508" y="83"/>
                </a:cxn>
                <a:cxn ang="0">
                  <a:pos x="490" y="78"/>
                </a:cxn>
              </a:cxnLst>
              <a:rect l="0" t="0" r="r" b="b"/>
              <a:pathLst>
                <a:path w="735" h="287">
                  <a:moveTo>
                    <a:pt x="490" y="78"/>
                  </a:moveTo>
                  <a:lnTo>
                    <a:pt x="486" y="78"/>
                  </a:lnTo>
                  <a:lnTo>
                    <a:pt x="479" y="77"/>
                  </a:lnTo>
                  <a:lnTo>
                    <a:pt x="466" y="76"/>
                  </a:lnTo>
                  <a:lnTo>
                    <a:pt x="451" y="75"/>
                  </a:lnTo>
                  <a:lnTo>
                    <a:pt x="430" y="72"/>
                  </a:lnTo>
                  <a:lnTo>
                    <a:pt x="406" y="71"/>
                  </a:lnTo>
                  <a:lnTo>
                    <a:pt x="378" y="69"/>
                  </a:lnTo>
                  <a:lnTo>
                    <a:pt x="348" y="69"/>
                  </a:lnTo>
                  <a:lnTo>
                    <a:pt x="311" y="68"/>
                  </a:lnTo>
                  <a:lnTo>
                    <a:pt x="273" y="67"/>
                  </a:lnTo>
                  <a:lnTo>
                    <a:pt x="234" y="67"/>
                  </a:lnTo>
                  <a:lnTo>
                    <a:pt x="190" y="69"/>
                  </a:lnTo>
                  <a:lnTo>
                    <a:pt x="144" y="70"/>
                  </a:lnTo>
                  <a:lnTo>
                    <a:pt x="97" y="75"/>
                  </a:lnTo>
                  <a:lnTo>
                    <a:pt x="50" y="78"/>
                  </a:lnTo>
                  <a:lnTo>
                    <a:pt x="0" y="85"/>
                  </a:lnTo>
                  <a:lnTo>
                    <a:pt x="3" y="83"/>
                  </a:lnTo>
                  <a:lnTo>
                    <a:pt x="15" y="81"/>
                  </a:lnTo>
                  <a:lnTo>
                    <a:pt x="32" y="76"/>
                  </a:lnTo>
                  <a:lnTo>
                    <a:pt x="57" y="70"/>
                  </a:lnTo>
                  <a:lnTo>
                    <a:pt x="86" y="63"/>
                  </a:lnTo>
                  <a:lnTo>
                    <a:pt x="121" y="56"/>
                  </a:lnTo>
                  <a:lnTo>
                    <a:pt x="159" y="48"/>
                  </a:lnTo>
                  <a:lnTo>
                    <a:pt x="201" y="40"/>
                  </a:lnTo>
                  <a:lnTo>
                    <a:pt x="243" y="32"/>
                  </a:lnTo>
                  <a:lnTo>
                    <a:pt x="287" y="25"/>
                  </a:lnTo>
                  <a:lnTo>
                    <a:pt x="332" y="17"/>
                  </a:lnTo>
                  <a:lnTo>
                    <a:pt x="378" y="12"/>
                  </a:lnTo>
                  <a:lnTo>
                    <a:pt x="422" y="5"/>
                  </a:lnTo>
                  <a:lnTo>
                    <a:pt x="464" y="3"/>
                  </a:lnTo>
                  <a:lnTo>
                    <a:pt x="503" y="0"/>
                  </a:lnTo>
                  <a:lnTo>
                    <a:pt x="541" y="1"/>
                  </a:lnTo>
                  <a:lnTo>
                    <a:pt x="573" y="5"/>
                  </a:lnTo>
                  <a:lnTo>
                    <a:pt x="601" y="14"/>
                  </a:lnTo>
                  <a:lnTo>
                    <a:pt x="626" y="28"/>
                  </a:lnTo>
                  <a:lnTo>
                    <a:pt x="649" y="48"/>
                  </a:lnTo>
                  <a:lnTo>
                    <a:pt x="666" y="68"/>
                  </a:lnTo>
                  <a:lnTo>
                    <a:pt x="683" y="92"/>
                  </a:lnTo>
                  <a:lnTo>
                    <a:pt x="695" y="118"/>
                  </a:lnTo>
                  <a:lnTo>
                    <a:pt x="707" y="146"/>
                  </a:lnTo>
                  <a:lnTo>
                    <a:pt x="714" y="171"/>
                  </a:lnTo>
                  <a:lnTo>
                    <a:pt x="722" y="197"/>
                  </a:lnTo>
                  <a:lnTo>
                    <a:pt x="726" y="220"/>
                  </a:lnTo>
                  <a:lnTo>
                    <a:pt x="730" y="242"/>
                  </a:lnTo>
                  <a:lnTo>
                    <a:pt x="732" y="259"/>
                  </a:lnTo>
                  <a:lnTo>
                    <a:pt x="734" y="274"/>
                  </a:lnTo>
                  <a:lnTo>
                    <a:pt x="734" y="283"/>
                  </a:lnTo>
                  <a:lnTo>
                    <a:pt x="735" y="287"/>
                  </a:lnTo>
                  <a:lnTo>
                    <a:pt x="733" y="285"/>
                  </a:lnTo>
                  <a:lnTo>
                    <a:pt x="729" y="283"/>
                  </a:lnTo>
                  <a:lnTo>
                    <a:pt x="725" y="280"/>
                  </a:lnTo>
                  <a:lnTo>
                    <a:pt x="718" y="276"/>
                  </a:lnTo>
                  <a:lnTo>
                    <a:pt x="708" y="271"/>
                  </a:lnTo>
                  <a:lnTo>
                    <a:pt x="700" y="268"/>
                  </a:lnTo>
                  <a:lnTo>
                    <a:pt x="688" y="263"/>
                  </a:lnTo>
                  <a:lnTo>
                    <a:pt x="677" y="260"/>
                  </a:lnTo>
                  <a:lnTo>
                    <a:pt x="663" y="256"/>
                  </a:lnTo>
                  <a:lnTo>
                    <a:pt x="650" y="254"/>
                  </a:lnTo>
                  <a:lnTo>
                    <a:pt x="635" y="253"/>
                  </a:lnTo>
                  <a:lnTo>
                    <a:pt x="621" y="254"/>
                  </a:lnTo>
                  <a:lnTo>
                    <a:pt x="606" y="256"/>
                  </a:lnTo>
                  <a:lnTo>
                    <a:pt x="591" y="261"/>
                  </a:lnTo>
                  <a:lnTo>
                    <a:pt x="576" y="268"/>
                  </a:lnTo>
                  <a:lnTo>
                    <a:pt x="563" y="278"/>
                  </a:lnTo>
                  <a:lnTo>
                    <a:pt x="563" y="275"/>
                  </a:lnTo>
                  <a:lnTo>
                    <a:pt x="563" y="270"/>
                  </a:lnTo>
                  <a:lnTo>
                    <a:pt x="564" y="260"/>
                  </a:lnTo>
                  <a:lnTo>
                    <a:pt x="566" y="248"/>
                  </a:lnTo>
                  <a:lnTo>
                    <a:pt x="566" y="233"/>
                  </a:lnTo>
                  <a:lnTo>
                    <a:pt x="567" y="219"/>
                  </a:lnTo>
                  <a:lnTo>
                    <a:pt x="567" y="202"/>
                  </a:lnTo>
                  <a:lnTo>
                    <a:pt x="567" y="184"/>
                  </a:lnTo>
                  <a:lnTo>
                    <a:pt x="564" y="166"/>
                  </a:lnTo>
                  <a:lnTo>
                    <a:pt x="560" y="148"/>
                  </a:lnTo>
                  <a:lnTo>
                    <a:pt x="553" y="131"/>
                  </a:lnTo>
                  <a:lnTo>
                    <a:pt x="548" y="117"/>
                  </a:lnTo>
                  <a:lnTo>
                    <a:pt x="536" y="103"/>
                  </a:lnTo>
                  <a:lnTo>
                    <a:pt x="524" y="91"/>
                  </a:lnTo>
                  <a:lnTo>
                    <a:pt x="508" y="83"/>
                  </a:lnTo>
                  <a:lnTo>
                    <a:pt x="490" y="78"/>
                  </a:lnTo>
                  <a:lnTo>
                    <a:pt x="490" y="78"/>
                  </a:lnTo>
                  <a:close/>
                </a:path>
              </a:pathLst>
            </a:custGeom>
            <a:solidFill>
              <a:srgbClr val="D4572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1" name="Freeform 93"/>
            <p:cNvSpPr>
              <a:spLocks/>
            </p:cNvSpPr>
            <p:nvPr/>
          </p:nvSpPr>
          <p:spPr bwMode="auto">
            <a:xfrm>
              <a:off x="5109" y="3411"/>
              <a:ext cx="97" cy="108"/>
            </a:xfrm>
            <a:custGeom>
              <a:avLst/>
              <a:gdLst/>
              <a:ahLst/>
              <a:cxnLst>
                <a:cxn ang="0">
                  <a:pos x="194" y="1"/>
                </a:cxn>
                <a:cxn ang="0">
                  <a:pos x="192" y="0"/>
                </a:cxn>
                <a:cxn ang="0">
                  <a:pos x="186" y="0"/>
                </a:cxn>
                <a:cxn ang="0">
                  <a:pos x="179" y="0"/>
                </a:cxn>
                <a:cxn ang="0">
                  <a:pos x="170" y="0"/>
                </a:cxn>
                <a:cxn ang="0">
                  <a:pos x="158" y="0"/>
                </a:cxn>
                <a:cxn ang="0">
                  <a:pos x="146" y="1"/>
                </a:cxn>
                <a:cxn ang="0">
                  <a:pos x="132" y="2"/>
                </a:cxn>
                <a:cxn ang="0">
                  <a:pos x="118" y="6"/>
                </a:cxn>
                <a:cxn ang="0">
                  <a:pos x="101" y="9"/>
                </a:cxn>
                <a:cxn ang="0">
                  <a:pos x="85" y="16"/>
                </a:cxn>
                <a:cxn ang="0">
                  <a:pos x="69" y="24"/>
                </a:cxn>
                <a:cxn ang="0">
                  <a:pos x="55" y="35"/>
                </a:cxn>
                <a:cxn ang="0">
                  <a:pos x="40" y="47"/>
                </a:cxn>
                <a:cxn ang="0">
                  <a:pos x="28" y="62"/>
                </a:cxn>
                <a:cxn ang="0">
                  <a:pos x="16" y="79"/>
                </a:cxn>
                <a:cxn ang="0">
                  <a:pos x="7" y="100"/>
                </a:cxn>
                <a:cxn ang="0">
                  <a:pos x="0" y="119"/>
                </a:cxn>
                <a:cxn ang="0">
                  <a:pos x="0" y="139"/>
                </a:cxn>
                <a:cxn ang="0">
                  <a:pos x="5" y="154"/>
                </a:cxn>
                <a:cxn ang="0">
                  <a:pos x="14" y="168"/>
                </a:cxn>
                <a:cxn ang="0">
                  <a:pos x="26" y="177"/>
                </a:cxn>
                <a:cxn ang="0">
                  <a:pos x="41" y="187"/>
                </a:cxn>
                <a:cxn ang="0">
                  <a:pos x="56" y="194"/>
                </a:cxn>
                <a:cxn ang="0">
                  <a:pos x="76" y="201"/>
                </a:cxn>
                <a:cxn ang="0">
                  <a:pos x="94" y="205"/>
                </a:cxn>
                <a:cxn ang="0">
                  <a:pos x="113" y="208"/>
                </a:cxn>
                <a:cxn ang="0">
                  <a:pos x="130" y="211"/>
                </a:cxn>
                <a:cxn ang="0">
                  <a:pos x="147" y="213"/>
                </a:cxn>
                <a:cxn ang="0">
                  <a:pos x="159" y="213"/>
                </a:cxn>
                <a:cxn ang="0">
                  <a:pos x="171" y="214"/>
                </a:cxn>
                <a:cxn ang="0">
                  <a:pos x="178" y="214"/>
                </a:cxn>
                <a:cxn ang="0">
                  <a:pos x="182" y="215"/>
                </a:cxn>
                <a:cxn ang="0">
                  <a:pos x="180" y="211"/>
                </a:cxn>
                <a:cxn ang="0">
                  <a:pos x="179" y="203"/>
                </a:cxn>
                <a:cxn ang="0">
                  <a:pos x="178" y="196"/>
                </a:cxn>
                <a:cxn ang="0">
                  <a:pos x="178" y="187"/>
                </a:cxn>
                <a:cxn ang="0">
                  <a:pos x="177" y="179"/>
                </a:cxn>
                <a:cxn ang="0">
                  <a:pos x="177" y="171"/>
                </a:cxn>
                <a:cxn ang="0">
                  <a:pos x="176" y="162"/>
                </a:cxn>
                <a:cxn ang="0">
                  <a:pos x="175" y="152"/>
                </a:cxn>
                <a:cxn ang="0">
                  <a:pos x="173" y="143"/>
                </a:cxn>
                <a:cxn ang="0">
                  <a:pos x="173" y="133"/>
                </a:cxn>
                <a:cxn ang="0">
                  <a:pos x="172" y="123"/>
                </a:cxn>
                <a:cxn ang="0">
                  <a:pos x="172" y="114"/>
                </a:cxn>
                <a:cxn ang="0">
                  <a:pos x="172" y="105"/>
                </a:cxn>
                <a:cxn ang="0">
                  <a:pos x="172" y="98"/>
                </a:cxn>
                <a:cxn ang="0">
                  <a:pos x="172" y="90"/>
                </a:cxn>
                <a:cxn ang="0">
                  <a:pos x="172" y="80"/>
                </a:cxn>
                <a:cxn ang="0">
                  <a:pos x="173" y="72"/>
                </a:cxn>
                <a:cxn ang="0">
                  <a:pos x="176" y="64"/>
                </a:cxn>
                <a:cxn ang="0">
                  <a:pos x="177" y="55"/>
                </a:cxn>
                <a:cxn ang="0">
                  <a:pos x="179" y="48"/>
                </a:cxn>
                <a:cxn ang="0">
                  <a:pos x="180" y="40"/>
                </a:cxn>
                <a:cxn ang="0">
                  <a:pos x="183" y="33"/>
                </a:cxn>
                <a:cxn ang="0">
                  <a:pos x="184" y="26"/>
                </a:cxn>
                <a:cxn ang="0">
                  <a:pos x="186" y="19"/>
                </a:cxn>
                <a:cxn ang="0">
                  <a:pos x="187" y="14"/>
                </a:cxn>
                <a:cxn ang="0">
                  <a:pos x="190" y="9"/>
                </a:cxn>
                <a:cxn ang="0">
                  <a:pos x="192" y="2"/>
                </a:cxn>
                <a:cxn ang="0">
                  <a:pos x="194" y="1"/>
                </a:cxn>
                <a:cxn ang="0">
                  <a:pos x="194" y="1"/>
                </a:cxn>
              </a:cxnLst>
              <a:rect l="0" t="0" r="r" b="b"/>
              <a:pathLst>
                <a:path w="194" h="215">
                  <a:moveTo>
                    <a:pt x="194" y="1"/>
                  </a:moveTo>
                  <a:lnTo>
                    <a:pt x="192" y="0"/>
                  </a:lnTo>
                  <a:lnTo>
                    <a:pt x="186" y="0"/>
                  </a:lnTo>
                  <a:lnTo>
                    <a:pt x="179" y="0"/>
                  </a:lnTo>
                  <a:lnTo>
                    <a:pt x="170" y="0"/>
                  </a:lnTo>
                  <a:lnTo>
                    <a:pt x="158" y="0"/>
                  </a:lnTo>
                  <a:lnTo>
                    <a:pt x="146" y="1"/>
                  </a:lnTo>
                  <a:lnTo>
                    <a:pt x="132" y="2"/>
                  </a:lnTo>
                  <a:lnTo>
                    <a:pt x="118" y="6"/>
                  </a:lnTo>
                  <a:lnTo>
                    <a:pt x="101" y="9"/>
                  </a:lnTo>
                  <a:lnTo>
                    <a:pt x="85" y="16"/>
                  </a:lnTo>
                  <a:lnTo>
                    <a:pt x="69" y="24"/>
                  </a:lnTo>
                  <a:lnTo>
                    <a:pt x="55" y="35"/>
                  </a:lnTo>
                  <a:lnTo>
                    <a:pt x="40" y="47"/>
                  </a:lnTo>
                  <a:lnTo>
                    <a:pt x="28" y="62"/>
                  </a:lnTo>
                  <a:lnTo>
                    <a:pt x="16" y="79"/>
                  </a:lnTo>
                  <a:lnTo>
                    <a:pt x="7" y="100"/>
                  </a:lnTo>
                  <a:lnTo>
                    <a:pt x="0" y="119"/>
                  </a:lnTo>
                  <a:lnTo>
                    <a:pt x="0" y="139"/>
                  </a:lnTo>
                  <a:lnTo>
                    <a:pt x="5" y="154"/>
                  </a:lnTo>
                  <a:lnTo>
                    <a:pt x="14" y="168"/>
                  </a:lnTo>
                  <a:lnTo>
                    <a:pt x="26" y="177"/>
                  </a:lnTo>
                  <a:lnTo>
                    <a:pt x="41" y="187"/>
                  </a:lnTo>
                  <a:lnTo>
                    <a:pt x="56" y="194"/>
                  </a:lnTo>
                  <a:lnTo>
                    <a:pt x="76" y="201"/>
                  </a:lnTo>
                  <a:lnTo>
                    <a:pt x="94" y="205"/>
                  </a:lnTo>
                  <a:lnTo>
                    <a:pt x="113" y="208"/>
                  </a:lnTo>
                  <a:lnTo>
                    <a:pt x="130" y="211"/>
                  </a:lnTo>
                  <a:lnTo>
                    <a:pt x="147" y="213"/>
                  </a:lnTo>
                  <a:lnTo>
                    <a:pt x="159" y="213"/>
                  </a:lnTo>
                  <a:lnTo>
                    <a:pt x="171" y="214"/>
                  </a:lnTo>
                  <a:lnTo>
                    <a:pt x="178" y="214"/>
                  </a:lnTo>
                  <a:lnTo>
                    <a:pt x="182" y="215"/>
                  </a:lnTo>
                  <a:lnTo>
                    <a:pt x="180" y="211"/>
                  </a:lnTo>
                  <a:lnTo>
                    <a:pt x="179" y="203"/>
                  </a:lnTo>
                  <a:lnTo>
                    <a:pt x="178" y="196"/>
                  </a:lnTo>
                  <a:lnTo>
                    <a:pt x="178" y="187"/>
                  </a:lnTo>
                  <a:lnTo>
                    <a:pt x="177" y="179"/>
                  </a:lnTo>
                  <a:lnTo>
                    <a:pt x="177" y="171"/>
                  </a:lnTo>
                  <a:lnTo>
                    <a:pt x="176" y="162"/>
                  </a:lnTo>
                  <a:lnTo>
                    <a:pt x="175" y="152"/>
                  </a:lnTo>
                  <a:lnTo>
                    <a:pt x="173" y="143"/>
                  </a:lnTo>
                  <a:lnTo>
                    <a:pt x="173" y="133"/>
                  </a:lnTo>
                  <a:lnTo>
                    <a:pt x="172" y="123"/>
                  </a:lnTo>
                  <a:lnTo>
                    <a:pt x="172" y="114"/>
                  </a:lnTo>
                  <a:lnTo>
                    <a:pt x="172" y="105"/>
                  </a:lnTo>
                  <a:lnTo>
                    <a:pt x="172" y="98"/>
                  </a:lnTo>
                  <a:lnTo>
                    <a:pt x="172" y="90"/>
                  </a:lnTo>
                  <a:lnTo>
                    <a:pt x="172" y="80"/>
                  </a:lnTo>
                  <a:lnTo>
                    <a:pt x="173" y="72"/>
                  </a:lnTo>
                  <a:lnTo>
                    <a:pt x="176" y="64"/>
                  </a:lnTo>
                  <a:lnTo>
                    <a:pt x="177" y="55"/>
                  </a:lnTo>
                  <a:lnTo>
                    <a:pt x="179" y="48"/>
                  </a:lnTo>
                  <a:lnTo>
                    <a:pt x="180" y="40"/>
                  </a:lnTo>
                  <a:lnTo>
                    <a:pt x="183" y="33"/>
                  </a:lnTo>
                  <a:lnTo>
                    <a:pt x="184" y="26"/>
                  </a:lnTo>
                  <a:lnTo>
                    <a:pt x="186" y="19"/>
                  </a:lnTo>
                  <a:lnTo>
                    <a:pt x="187" y="14"/>
                  </a:lnTo>
                  <a:lnTo>
                    <a:pt x="190" y="9"/>
                  </a:lnTo>
                  <a:lnTo>
                    <a:pt x="192" y="2"/>
                  </a:lnTo>
                  <a:lnTo>
                    <a:pt x="194" y="1"/>
                  </a:lnTo>
                  <a:lnTo>
                    <a:pt x="194" y="1"/>
                  </a:lnTo>
                  <a:close/>
                </a:path>
              </a:pathLst>
            </a:custGeom>
            <a:solidFill>
              <a:srgbClr val="D4572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548680"/>
            <a:ext cx="33123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0099"/>
                </a:solidFill>
              </a:rPr>
              <a:t>Policie ČR</a:t>
            </a:r>
            <a:endParaRPr lang="cs-CZ" sz="4400" dirty="0">
              <a:solidFill>
                <a:srgbClr val="000099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340768"/>
            <a:ext cx="763284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cs-CZ" sz="2800" dirty="0" smtClean="0">
                <a:solidFill>
                  <a:srgbClr val="000099"/>
                </a:solidFill>
              </a:rPr>
              <a:t>Zákon č. 283/1991 Sb. (o Policii ČR, v plném znění)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oprávnění: vstupovat do provozoven, prohlížet dopravní prostředky, zjišťovat totožnost občanů (zajištění veř. pořádku, nočního klidu, atd.)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prokazování: služební průkaz nebo služební číslo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sankce: blok. pokuty do výše 5 tis. Kč, vyhoštění z ČR (cizinci); zjištění předávána obec. úřadům (přestupkové řízení) nebo orgánům činným v trestním řízení (trestné činy)</a:t>
            </a:r>
            <a:endParaRPr lang="cs-CZ" sz="2800" dirty="0">
              <a:solidFill>
                <a:srgbClr val="000099"/>
              </a:solidFill>
            </a:endParaRPr>
          </a:p>
        </p:txBody>
      </p:sp>
      <p:pic>
        <p:nvPicPr>
          <p:cNvPr id="4" name="Picture 5" descr="j023903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5401840"/>
            <a:ext cx="1820863" cy="979488"/>
          </a:xfrm>
          <a:prstGeom prst="rect">
            <a:avLst/>
          </a:prstGeom>
          <a:noFill/>
        </p:spPr>
      </p:pic>
      <p:pic>
        <p:nvPicPr>
          <p:cNvPr id="5" name="Picture 4" descr="j034352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15200" y="4800600"/>
            <a:ext cx="885825" cy="18018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404664"/>
            <a:ext cx="577760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rgbClr val="000099"/>
                </a:solidFill>
              </a:rPr>
              <a:t>Obecní (městská) policie</a:t>
            </a:r>
            <a:endParaRPr lang="cs-CZ" sz="4400" dirty="0">
              <a:solidFill>
                <a:srgbClr val="000099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2274838"/>
            <a:ext cx="806489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cs-CZ" sz="2800" dirty="0" smtClean="0">
                <a:solidFill>
                  <a:srgbClr val="000099"/>
                </a:solidFill>
              </a:rPr>
              <a:t>Zákon č. 553/1991 Sb. (o obecní policii, v plném znění)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oprávnění: vstupovat do prostor živnostenských provozoven, odhalovat přestupky, upozorňovat na zjištěné nedostatky a činit opatření k jejich odstranění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prokazování: služební průkaz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sankce: blokové pokuty za přestupky</a:t>
            </a:r>
            <a:endParaRPr lang="cs-CZ" sz="2800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548680"/>
            <a:ext cx="641329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rgbClr val="000099"/>
                </a:solidFill>
              </a:rPr>
              <a:t>Státní energetická inspekce</a:t>
            </a:r>
            <a:endParaRPr lang="cs-CZ" sz="4400" dirty="0">
              <a:solidFill>
                <a:srgbClr val="000099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1556792"/>
            <a:ext cx="806489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cs-CZ" sz="2800" dirty="0" smtClean="0">
                <a:solidFill>
                  <a:srgbClr val="000099"/>
                </a:solidFill>
              </a:rPr>
              <a:t>Zákon č. 458/2000 Sb. (energetický zákon, v </a:t>
            </a:r>
            <a:r>
              <a:rPr lang="cs-CZ" sz="2800" dirty="0" err="1" smtClean="0">
                <a:solidFill>
                  <a:srgbClr val="000099"/>
                </a:solidFill>
              </a:rPr>
              <a:t>pl</a:t>
            </a:r>
            <a:r>
              <a:rPr lang="cs-CZ" sz="2800" dirty="0" smtClean="0">
                <a:solidFill>
                  <a:srgbClr val="000099"/>
                </a:solidFill>
              </a:rPr>
              <a:t>. znění)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předmět kontroly: dodržování zákazů a omezení </a:t>
            </a:r>
            <a:br>
              <a:rPr lang="cs-CZ" sz="2800" dirty="0" smtClean="0">
                <a:solidFill>
                  <a:srgbClr val="000099"/>
                </a:solidFill>
              </a:rPr>
            </a:br>
            <a:r>
              <a:rPr lang="cs-CZ" sz="2800" dirty="0" smtClean="0">
                <a:solidFill>
                  <a:srgbClr val="000099"/>
                </a:solidFill>
              </a:rPr>
              <a:t>v ochranných pásmech, dodržování podmínek odběru elektřiny, plynu a tepla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prokazování: služební průkaz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sankce: pokuty do výše 1 mil. Kč, 5 mil. Kč a 50 mil. Kč podle charakteru porušení </a:t>
            </a:r>
            <a:endParaRPr lang="cs-CZ" sz="2800" dirty="0">
              <a:solidFill>
                <a:srgbClr val="000099"/>
              </a:solidFill>
            </a:endParaRPr>
          </a:p>
        </p:txBody>
      </p:sp>
      <p:pic>
        <p:nvPicPr>
          <p:cNvPr id="4" name="Picture 4" descr="j024121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437112"/>
            <a:ext cx="1822450" cy="182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53" y="548680"/>
            <a:ext cx="713964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0099"/>
                </a:solidFill>
              </a:rPr>
              <a:t>Úřad pro ochranu osobních údajů</a:t>
            </a:r>
            <a:endParaRPr lang="cs-CZ" sz="4000" dirty="0">
              <a:solidFill>
                <a:srgbClr val="000099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513091"/>
            <a:ext cx="8820472" cy="46074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800" dirty="0" smtClean="0">
                <a:solidFill>
                  <a:srgbClr val="000099"/>
                </a:solidFill>
              </a:rPr>
              <a:t>Zákon č. 101/2000 Sb. (o ochraně osobních údajů, v plném znění)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rgbClr val="000099"/>
                </a:solidFill>
              </a:rPr>
              <a:t>předmět kontroly: dodržování povinností při shromažďování, zpracování a využívání osobních údajů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rgbClr val="000099"/>
                </a:solidFill>
              </a:rPr>
              <a:t>sankce: pokuta do výše 1 mil. Kč (je-li správcem nebo zpracovatelem údajů FO), do výše 2 mil. Kč (PO, podnikající FO), ohrožení většího počtu osob nebo při zpracovávání citlivých údajů pokuta do výše 5 mil. Kč (FO), do výše 10 mil. Kč (PO, podnikající FO), pokuta do výše 100 tis. Kč (osoby v pracovním nebo jiném poměru ke správci nebo zpracovateli při porušení mlčenlivosti)</a:t>
            </a:r>
          </a:p>
          <a:p>
            <a:pPr>
              <a:lnSpc>
                <a:spcPct val="90000"/>
              </a:lnSpc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476672"/>
            <a:ext cx="300620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rgbClr val="000099"/>
                </a:solidFill>
              </a:rPr>
              <a:t>Celní orgány</a:t>
            </a:r>
            <a:endParaRPr lang="cs-CZ" sz="4400" dirty="0">
              <a:solidFill>
                <a:srgbClr val="000099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582341"/>
            <a:ext cx="874846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cs-CZ" sz="2800" dirty="0" smtClean="0">
                <a:solidFill>
                  <a:srgbClr val="000099"/>
                </a:solidFill>
              </a:rPr>
              <a:t>Zákon č. 13/1993 Sb. (celní zákon, v plném znění)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oprávnění: určení celní hodnoty, prominutí cla, předepisování penále z prodlení, vymáhání nedoplatků, ověřování původu zboží, pátrání po zboží uniklém celnímu dohledu atd.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prokazování: služební průkaz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sankce: celní přestupek – napomenutí, propadnutí zboží, pokuta do výše 5 tis. Kč (blokové řízení), do výše 50 tis. Kč, v závažnějších případech do výše 100 tis. Kč; celní delikt – propadnutí zboží, pokuta do výše </a:t>
            </a:r>
            <a:br>
              <a:rPr lang="cs-CZ" sz="2800" dirty="0" smtClean="0">
                <a:solidFill>
                  <a:srgbClr val="000099"/>
                </a:solidFill>
              </a:rPr>
            </a:br>
            <a:r>
              <a:rPr lang="cs-CZ" sz="2800" dirty="0" smtClean="0">
                <a:solidFill>
                  <a:srgbClr val="000099"/>
                </a:solidFill>
              </a:rPr>
              <a:t>250 tis. Kč, v závažnějších případech do výše 4 mil. Kč</a:t>
            </a:r>
            <a:endParaRPr lang="cs-CZ" sz="2800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04664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99"/>
                </a:solidFill>
              </a:rPr>
              <a:t>Výstupy  -  TEST</a:t>
            </a:r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196752"/>
            <a:ext cx="8172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000099"/>
                </a:solidFill>
              </a:rPr>
              <a:t>1. Jakou kontrolní činnost vykonávají metrologické </a:t>
            </a:r>
          </a:p>
          <a:p>
            <a:pPr marL="514350" indent="-514350"/>
            <a:r>
              <a:rPr lang="cs-CZ" sz="2800" dirty="0">
                <a:solidFill>
                  <a:srgbClr val="000099"/>
                </a:solidFill>
              </a:rPr>
              <a:t> </a:t>
            </a:r>
            <a:r>
              <a:rPr lang="cs-CZ" sz="2800" dirty="0" smtClean="0">
                <a:solidFill>
                  <a:srgbClr val="000099"/>
                </a:solidFill>
              </a:rPr>
              <a:t>   orgány? </a:t>
            </a:r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420888"/>
            <a:ext cx="66247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99"/>
                </a:solidFill>
              </a:rPr>
              <a:t>2. Jakou kontrolní činnost vykonávají státní </a:t>
            </a:r>
          </a:p>
          <a:p>
            <a:r>
              <a:rPr lang="cs-CZ" sz="2800" dirty="0">
                <a:solidFill>
                  <a:srgbClr val="000099"/>
                </a:solidFill>
              </a:rPr>
              <a:t> </a:t>
            </a:r>
            <a:r>
              <a:rPr lang="cs-CZ" sz="2800" dirty="0" smtClean="0">
                <a:solidFill>
                  <a:srgbClr val="000099"/>
                </a:solidFill>
              </a:rPr>
              <a:t>   oblastní archivy?  </a:t>
            </a:r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3573016"/>
            <a:ext cx="7560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99"/>
                </a:solidFill>
              </a:rPr>
              <a:t>3. Jakou kontrolní činnost provádí Policie ČR a </a:t>
            </a:r>
          </a:p>
          <a:p>
            <a:r>
              <a:rPr lang="cs-CZ" sz="2800" dirty="0">
                <a:solidFill>
                  <a:srgbClr val="000099"/>
                </a:solidFill>
              </a:rPr>
              <a:t> </a:t>
            </a:r>
            <a:r>
              <a:rPr lang="cs-CZ" sz="2800" dirty="0" smtClean="0">
                <a:solidFill>
                  <a:srgbClr val="000099"/>
                </a:solidFill>
              </a:rPr>
              <a:t>   městská policie? </a:t>
            </a:r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4653136"/>
            <a:ext cx="71287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99"/>
                </a:solidFill>
              </a:rPr>
              <a:t>4. Jaký je předmět kontrolní činnosti Úřadu pro </a:t>
            </a:r>
          </a:p>
          <a:p>
            <a:r>
              <a:rPr lang="cs-CZ" sz="2800" dirty="0">
                <a:solidFill>
                  <a:srgbClr val="000099"/>
                </a:solidFill>
              </a:rPr>
              <a:t> </a:t>
            </a:r>
            <a:r>
              <a:rPr lang="cs-CZ" sz="2800" dirty="0" smtClean="0">
                <a:solidFill>
                  <a:srgbClr val="000099"/>
                </a:solidFill>
              </a:rPr>
              <a:t>   ochranu osobních údajů?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 </a:t>
            </a:r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6093296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99"/>
                </a:solidFill>
              </a:rPr>
              <a:t>Děkuji za pozornost  -  Bc. Pavel Lang</a:t>
            </a:r>
            <a:endParaRPr lang="cs-CZ" sz="2400" dirty="0">
              <a:solidFill>
                <a:srgbClr val="000099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6488668"/>
            <a:ext cx="2661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651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Metrologické orgány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Dum</cp:lastModifiedBy>
  <cp:revision>6</cp:revision>
  <dcterms:created xsi:type="dcterms:W3CDTF">2014-01-03T19:06:26Z</dcterms:created>
  <dcterms:modified xsi:type="dcterms:W3CDTF">2014-06-20T17:30:04Z</dcterms:modified>
</cp:coreProperties>
</file>