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  <p:sldMasterId id="2147483696" r:id="rId3"/>
    <p:sldMasterId id="2147483708" r:id="rId4"/>
    <p:sldMasterId id="2147483720" r:id="rId5"/>
    <p:sldMasterId id="2147483732" r:id="rId6"/>
  </p:sldMasterIdLst>
  <p:notesMasterIdLst>
    <p:notesMasterId r:id="rId18"/>
  </p:notesMasterIdLst>
  <p:sldIdLst>
    <p:sldId id="271" r:id="rId7"/>
    <p:sldId id="262" r:id="rId8"/>
    <p:sldId id="259" r:id="rId9"/>
    <p:sldId id="263" r:id="rId10"/>
    <p:sldId id="264" r:id="rId11"/>
    <p:sldId id="265" r:id="rId12"/>
    <p:sldId id="267" r:id="rId13"/>
    <p:sldId id="269" r:id="rId14"/>
    <p:sldId id="268" r:id="rId15"/>
    <p:sldId id="266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FFFF66"/>
    <a:srgbClr val="FFFF00"/>
    <a:srgbClr val="FF9900"/>
    <a:srgbClr val="FF3300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2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1A4B3F-6884-4CE7-8638-55871F6767E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EDABDE-2D28-40E9-AC6A-6DA812712D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934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EDABDE-2D28-40E9-AC6A-6DA812712DB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40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71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25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792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990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162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062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01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405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93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297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721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1193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116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482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34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458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01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590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8368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503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52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114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04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445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468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410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94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19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469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15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051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14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972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817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13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11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431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082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14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327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503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038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43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011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12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336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32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189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480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603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42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406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394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05992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0587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7079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26001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9001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31180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19611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73364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45651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304712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105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A95AB-C4B8-4A47-A13A-67EA0CB4F6B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47018-3154-480D-A3A7-6498B3267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903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61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597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89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A95AB-C4B8-4A47-A13A-67EA0CB4F6B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47018-3154-480D-A3A7-6498B32675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492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B0B6A-1DE3-4F50-A2EB-49C30DFCCB5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D1C54-B434-4DE3-9309-DBC144BA4D0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1672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0.xml"/><Relationship Id="rId6" Type="http://schemas.microsoft.com/office/2007/relationships/hdphoto" Target="../media/hdphoto1.wdp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8518" y="2852936"/>
            <a:ext cx="7772400" cy="1470025"/>
          </a:xfrm>
        </p:spPr>
        <p:txBody>
          <a:bodyPr>
            <a:normAutofit/>
          </a:bodyPr>
          <a:lstStyle/>
          <a:p>
            <a:r>
              <a:rPr lang="cs-CZ" dirty="0" smtClean="0"/>
              <a:t>Ve vesmíru</a:t>
            </a:r>
            <a:br>
              <a:rPr lang="cs-CZ" dirty="0" smtClean="0"/>
            </a:br>
            <a:r>
              <a:rPr lang="cs-CZ" sz="3200" dirty="0" smtClean="0"/>
              <a:t>- </a:t>
            </a:r>
            <a:r>
              <a:rPr lang="cs-CZ" sz="2400" dirty="0"/>
              <a:t>p</a:t>
            </a:r>
            <a:r>
              <a:rPr lang="cs-CZ" sz="2400" dirty="0" smtClean="0"/>
              <a:t>řiřazování číslic k počtu prvků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827584" y="404664"/>
            <a:ext cx="7560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Střední škola, Základní škola a  Mateřská škola, Karviná, příspěvková organizace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Mgr.  Jana </a:t>
            </a:r>
            <a:r>
              <a:rPr lang="cs-CZ" dirty="0" err="1">
                <a:solidFill>
                  <a:prstClr val="black"/>
                </a:solidFill>
              </a:rPr>
              <a:t>Karkošková</a:t>
            </a:r>
            <a:r>
              <a:rPr lang="cs-CZ" dirty="0">
                <a:solidFill>
                  <a:prstClr val="black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09083" y="6021288"/>
            <a:ext cx="2269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Obrázky: klipart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80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294136"/>
            <a:ext cx="9144000" cy="166325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Karkošková\AppData\Local\Microsoft\Windows\Temporary Internet Files\Content.IE5\P5RTMTQY\MC90008317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18" t="9876" r="11018" b="9876"/>
          <a:stretch/>
        </p:blipFill>
        <p:spPr bwMode="auto">
          <a:xfrm>
            <a:off x="3635933" y="2132856"/>
            <a:ext cx="1524713" cy="1506310"/>
          </a:xfrm>
          <a:prstGeom prst="ellipse">
            <a:avLst/>
          </a:prstGeom>
          <a:noFill/>
        </p:spPr>
      </p:pic>
      <p:sp>
        <p:nvSpPr>
          <p:cNvPr id="34" name="Obdélník 33"/>
          <p:cNvSpPr/>
          <p:nvPr/>
        </p:nvSpPr>
        <p:spPr>
          <a:xfrm>
            <a:off x="3884843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86870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4294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86834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7470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88075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89064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46" name="Picture 6" descr="C:\Users\Karkošková\AppData\Local\Microsoft\Windows\Temporary Internet Files\Content.IE5\P5RTMTQY\MC90008317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18" t="9876" r="11018" b="9876"/>
          <a:stretch/>
        </p:blipFill>
        <p:spPr bwMode="auto">
          <a:xfrm>
            <a:off x="694330" y="5657810"/>
            <a:ext cx="720000" cy="711313"/>
          </a:xfrm>
          <a:prstGeom prst="ellipse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79512" y="5340934"/>
            <a:ext cx="6639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spc="300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?</a:t>
            </a:r>
            <a:endParaRPr lang="cs-CZ" sz="9600" spc="300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521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1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6D9F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Obdélník 49"/>
          <p:cNvSpPr/>
          <p:nvPr/>
        </p:nvSpPr>
        <p:spPr>
          <a:xfrm>
            <a:off x="0" y="5294136"/>
            <a:ext cx="9144000" cy="166325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Karkošková\AppData\Local\Microsoft\Windows\Temporary Internet Files\Content.IE5\P5RTMTQY\MC900083179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18" t="9876" r="11018" b="9876"/>
          <a:stretch/>
        </p:blipFill>
        <p:spPr bwMode="auto">
          <a:xfrm>
            <a:off x="1039091" y="521463"/>
            <a:ext cx="1524713" cy="1506310"/>
          </a:xfrm>
          <a:prstGeom prst="ellipse">
            <a:avLst/>
          </a:prstGeom>
          <a:noFill/>
        </p:spPr>
      </p:pic>
      <p:sp>
        <p:nvSpPr>
          <p:cNvPr id="7" name="Pěticípá hvězda 6"/>
          <p:cNvSpPr/>
          <p:nvPr/>
        </p:nvSpPr>
        <p:spPr>
          <a:xfrm>
            <a:off x="2804843" y="4239160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4682496" y="3259264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7304023" y="734618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6939565" y="3842950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1365691" y="3110671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3344843" y="1757773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5880759" y="1818656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884843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86870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4294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86834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7470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88075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89064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6729" y="5353516"/>
            <a:ext cx="6639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spc="300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?</a:t>
            </a:r>
            <a:endParaRPr lang="cs-CZ" sz="9600" spc="300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26" name="Pěticípá hvězda 25"/>
          <p:cNvSpPr/>
          <p:nvPr/>
        </p:nvSpPr>
        <p:spPr>
          <a:xfrm>
            <a:off x="893620" y="5727235"/>
            <a:ext cx="540000" cy="54000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462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6D9F0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4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ěticípá hvězda 24"/>
          <p:cNvSpPr/>
          <p:nvPr/>
        </p:nvSpPr>
        <p:spPr>
          <a:xfrm>
            <a:off x="5880759" y="1818656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2804843" y="4239160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Pěticípá hvězda 19"/>
          <p:cNvSpPr/>
          <p:nvPr/>
        </p:nvSpPr>
        <p:spPr>
          <a:xfrm>
            <a:off x="7304023" y="734618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123238">
            <a:off x="6227939" y="522237"/>
            <a:ext cx="1980000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Karkošková\AppData\Local\Microsoft\Windows\Temporary Internet Files\Content.IE5\P5RTMTQY\MC900083179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18" t="9876" r="11018" b="9876"/>
          <a:stretch/>
        </p:blipFill>
        <p:spPr bwMode="auto">
          <a:xfrm>
            <a:off x="1039091" y="521463"/>
            <a:ext cx="1524713" cy="1506310"/>
          </a:xfrm>
          <a:prstGeom prst="ellipse">
            <a:avLst/>
          </a:prstGeom>
          <a:noFill/>
        </p:spPr>
      </p:pic>
      <p:sp>
        <p:nvSpPr>
          <p:cNvPr id="23" name="Pěticípá hvězda 22"/>
          <p:cNvSpPr/>
          <p:nvPr/>
        </p:nvSpPr>
        <p:spPr>
          <a:xfrm>
            <a:off x="3344843" y="1757773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Pěticípá hvězda 20"/>
          <p:cNvSpPr/>
          <p:nvPr/>
        </p:nvSpPr>
        <p:spPr>
          <a:xfrm>
            <a:off x="7209566" y="3188918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0264">
            <a:off x="5775995" y="3182965"/>
            <a:ext cx="1980000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0" y="5294136"/>
            <a:ext cx="9144000" cy="1563864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4682496" y="3259264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Pěticípá hvězda 21"/>
          <p:cNvSpPr/>
          <p:nvPr/>
        </p:nvSpPr>
        <p:spPr>
          <a:xfrm>
            <a:off x="1365691" y="3110671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884843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86870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4294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86834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7470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88075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89064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6729" y="5353516"/>
            <a:ext cx="6639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spc="300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?</a:t>
            </a:r>
            <a:endParaRPr lang="cs-CZ" sz="9600" spc="300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34915">
            <a:off x="553091" y="5505762"/>
            <a:ext cx="972000" cy="9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213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-0.21806 0.1171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03" y="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6D9F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548DD4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ěticípá hvězda 24"/>
          <p:cNvSpPr/>
          <p:nvPr/>
        </p:nvSpPr>
        <p:spPr>
          <a:xfrm>
            <a:off x="7835041" y="3727415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755576" y="3162914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Pěticípá hvězda 19"/>
          <p:cNvSpPr/>
          <p:nvPr/>
        </p:nvSpPr>
        <p:spPr>
          <a:xfrm>
            <a:off x="6939566" y="2096560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30" name="Picture 6" descr="C:\Users\Karkošková\AppData\Local\Microsoft\Windows\Temporary Internet Files\Content.IE5\P5RTMTQY\MC90008317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18" t="9876" r="11018" b="9876"/>
          <a:stretch/>
        </p:blipFill>
        <p:spPr bwMode="auto">
          <a:xfrm>
            <a:off x="2466027" y="386560"/>
            <a:ext cx="1457593" cy="1440000"/>
          </a:xfrm>
          <a:prstGeom prst="ellipse">
            <a:avLst/>
          </a:prstGeom>
          <a:noFill/>
        </p:spPr>
      </p:pic>
      <p:sp>
        <p:nvSpPr>
          <p:cNvPr id="23" name="Pěticípá hvězda 22"/>
          <p:cNvSpPr/>
          <p:nvPr/>
        </p:nvSpPr>
        <p:spPr>
          <a:xfrm>
            <a:off x="660693" y="1556560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Pěticípá hvězda 20"/>
          <p:cNvSpPr/>
          <p:nvPr/>
        </p:nvSpPr>
        <p:spPr>
          <a:xfrm>
            <a:off x="6334706" y="3356992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294136"/>
            <a:ext cx="9144000" cy="1563864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>
            <a:off x="4350646" y="1016560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Pěticípá hvězda 21"/>
          <p:cNvSpPr/>
          <p:nvPr/>
        </p:nvSpPr>
        <p:spPr>
          <a:xfrm>
            <a:off x="1842949" y="2417177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884843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86870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4294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86834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7470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88075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89064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6729" y="5353516"/>
            <a:ext cx="6639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spc="300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?</a:t>
            </a:r>
            <a:endParaRPr lang="cs-CZ" sz="9600" spc="300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pic>
        <p:nvPicPr>
          <p:cNvPr id="26" name="Picture 2" descr="C:\Users\Karkošková\AppData\Local\Microsoft\Windows\Temporary Internet Files\Content.IE5\0YOEXXWK\MC9003710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869" y="3187415"/>
            <a:ext cx="1857519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Karkošková\AppData\Local\Microsoft\Windows\Temporary Internet Files\Content.IE5\0YOEXXWK\MC9003710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828" y="3342594"/>
            <a:ext cx="1857519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Karkošková\AppData\Local\Microsoft\Windows\Temporary Internet Files\Content.IE5\0YOEXXWK\MC9003710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91" y="3342594"/>
            <a:ext cx="1857519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653026"/>
            <a:ext cx="824970" cy="7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2830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3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2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6D9F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548DD4"/>
                                      </p:to>
                                    </p:animClr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3" name="Picture 13" descr="C:\Users\Karkošková\AppData\Local\Microsoft\Windows\Temporary Internet Files\Content.IE5\6833V78G\MC90029035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1" t="17427" r="23003" b="-5364"/>
          <a:stretch/>
        </p:blipFill>
        <p:spPr bwMode="auto">
          <a:xfrm rot="509667">
            <a:off x="1029417" y="3540915"/>
            <a:ext cx="1014191" cy="1966802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107505" y="4653800"/>
            <a:ext cx="8856984" cy="1629226"/>
          </a:xfrm>
          <a:prstGeom prst="ellipse">
            <a:avLst/>
          </a:prstGeom>
          <a:solidFill>
            <a:srgbClr val="FFCC66"/>
          </a:solidFill>
          <a:ln>
            <a:solidFill>
              <a:srgbClr val="FFCC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7267114" y="1070559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598711" y="2492742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Pěticípá hvězda 19"/>
          <p:cNvSpPr/>
          <p:nvPr/>
        </p:nvSpPr>
        <p:spPr>
          <a:xfrm>
            <a:off x="6943114" y="2266959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Pěticípá hvězda 22"/>
          <p:cNvSpPr/>
          <p:nvPr/>
        </p:nvSpPr>
        <p:spPr>
          <a:xfrm>
            <a:off x="1068513" y="1186959"/>
            <a:ext cx="468000" cy="468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Pěticípá hvězda 20"/>
          <p:cNvSpPr/>
          <p:nvPr/>
        </p:nvSpPr>
        <p:spPr>
          <a:xfrm>
            <a:off x="7863156" y="1607177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294136"/>
            <a:ext cx="9144000" cy="1563864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>
            <a:off x="4350646" y="1016560"/>
            <a:ext cx="468000" cy="468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Pěticípá hvězda 21"/>
          <p:cNvSpPr/>
          <p:nvPr/>
        </p:nvSpPr>
        <p:spPr>
          <a:xfrm>
            <a:off x="2315846" y="1877177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884843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86870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4294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86834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7470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88075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89064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6729" y="5353516"/>
            <a:ext cx="6639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spc="300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?</a:t>
            </a:r>
            <a:endParaRPr lang="cs-CZ" sz="9600" spc="300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pic>
        <p:nvPicPr>
          <p:cNvPr id="5123" name="Picture 3" descr="C:\Users\Karkošková\AppData\Local\Microsoft\Windows\Temporary Internet Files\Content.IE5\SOMK2TNF\MC900083177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82" t="11940" r="11530" b="13786"/>
          <a:stretch/>
        </p:blipFill>
        <p:spPr bwMode="auto">
          <a:xfrm>
            <a:off x="5166922" y="576160"/>
            <a:ext cx="1437784" cy="142079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2585846" y="4943467"/>
            <a:ext cx="690010" cy="237161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842949" y="4872610"/>
            <a:ext cx="552861" cy="14171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 flipV="1">
            <a:off x="6861845" y="5028229"/>
            <a:ext cx="552861" cy="1524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31" name="Picture 11" descr="C:\Users\Karkošková\AppData\Local\Microsoft\Windows\Temporary Internet Files\Content.IE5\52MSHM7J\MC9004303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649" y="2963467"/>
            <a:ext cx="1214535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1" descr="C:\Users\Karkošková\AppData\Local\Microsoft\Windows\Temporary Internet Files\Content.IE5\52MSHM7J\MC900430319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D9C3A5">
                <a:tint val="50000"/>
                <a:satMod val="180000"/>
              </a:srgbClr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105" y="3166476"/>
            <a:ext cx="11334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1" descr="C:\Users\Karkošková\AppData\Local\Microsoft\Windows\Temporary Internet Files\Content.IE5\52MSHM7J\MC9004303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711" y="5666195"/>
            <a:ext cx="485816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1" descr="C:\Users\Karkošková\AppData\Local\Microsoft\Windows\Temporary Internet Files\Content.IE5\52MSHM7J\MC900430319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D9C3A5">
                <a:tint val="50000"/>
                <a:satMod val="180000"/>
              </a:srgbClr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605" y="5794919"/>
            <a:ext cx="485815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639" y="3209434"/>
            <a:ext cx="1133475" cy="185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11" descr="C:\Users\Karkošková\AppData\Local\Microsoft\Windows\Temporary Internet Files\Content.IE5\52MSHM7J\MC900430319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514" y="3376701"/>
            <a:ext cx="110412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623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6D9F0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548DD4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ěticípá hvězda 6"/>
          <p:cNvSpPr/>
          <p:nvPr/>
        </p:nvSpPr>
        <p:spPr>
          <a:xfrm rot="1999706">
            <a:off x="501399" y="323227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Pěticípá hvězda 24"/>
          <p:cNvSpPr/>
          <p:nvPr/>
        </p:nvSpPr>
        <p:spPr>
          <a:xfrm>
            <a:off x="1859144" y="799991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Pěticípá hvězda 21"/>
          <p:cNvSpPr/>
          <p:nvPr/>
        </p:nvSpPr>
        <p:spPr>
          <a:xfrm>
            <a:off x="7234706" y="761330"/>
            <a:ext cx="360000" cy="36000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Pěticípá hvězda 19"/>
          <p:cNvSpPr/>
          <p:nvPr/>
        </p:nvSpPr>
        <p:spPr>
          <a:xfrm rot="19343261">
            <a:off x="2183812" y="3895172"/>
            <a:ext cx="540000" cy="54000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Pěticípá hvězda 22"/>
          <p:cNvSpPr/>
          <p:nvPr/>
        </p:nvSpPr>
        <p:spPr>
          <a:xfrm>
            <a:off x="1459952" y="2942803"/>
            <a:ext cx="468000" cy="46800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Pěticípá hvězda 20"/>
          <p:cNvSpPr/>
          <p:nvPr/>
        </p:nvSpPr>
        <p:spPr>
          <a:xfrm>
            <a:off x="5212744" y="4563891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294136"/>
            <a:ext cx="9144000" cy="1563864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>
            <a:off x="3416843" y="3576418"/>
            <a:ext cx="468000" cy="46800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884843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86870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4294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86834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7470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88075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89064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6729" y="5353516"/>
            <a:ext cx="6639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spc="300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?</a:t>
            </a:r>
            <a:endParaRPr lang="cs-CZ" sz="9600" spc="300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3371">
            <a:off x="6792484" y="2082749"/>
            <a:ext cx="1457325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" name="Pěticípá hvězda 38"/>
          <p:cNvSpPr/>
          <p:nvPr/>
        </p:nvSpPr>
        <p:spPr>
          <a:xfrm>
            <a:off x="897779" y="5725026"/>
            <a:ext cx="576000" cy="57600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Pěticípá hvězda 39"/>
          <p:cNvSpPr/>
          <p:nvPr/>
        </p:nvSpPr>
        <p:spPr>
          <a:xfrm rot="2381970">
            <a:off x="3314282" y="2154856"/>
            <a:ext cx="540000" cy="54000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" name="Pěticípá hvězda 45"/>
          <p:cNvSpPr/>
          <p:nvPr/>
        </p:nvSpPr>
        <p:spPr>
          <a:xfrm rot="2557810">
            <a:off x="4521486" y="1331955"/>
            <a:ext cx="468000" cy="46800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" name="Pěticípá hvězda 47"/>
          <p:cNvSpPr/>
          <p:nvPr/>
        </p:nvSpPr>
        <p:spPr>
          <a:xfrm flipV="1">
            <a:off x="5927322" y="863671"/>
            <a:ext cx="360000" cy="304639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9" name="Pěticípá hvězda 48"/>
          <p:cNvSpPr/>
          <p:nvPr/>
        </p:nvSpPr>
        <p:spPr>
          <a:xfrm rot="2672372">
            <a:off x="508438" y="4383892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" name="Pěticípá hvězda 49"/>
          <p:cNvSpPr/>
          <p:nvPr/>
        </p:nvSpPr>
        <p:spPr>
          <a:xfrm>
            <a:off x="5700759" y="2942803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Pěticípá hvězda 50"/>
          <p:cNvSpPr/>
          <p:nvPr/>
        </p:nvSpPr>
        <p:spPr>
          <a:xfrm>
            <a:off x="6060759" y="4278622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8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6D9F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548DD4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0" grpId="0" animBg="1"/>
      <p:bldP spid="23" grpId="0" animBg="1"/>
      <p:bldP spid="19" grpId="0" animBg="1"/>
      <p:bldP spid="42" grpId="0" animBg="1"/>
      <p:bldP spid="40" grpId="0" animBg="1"/>
      <p:bldP spid="46" grpId="0" animBg="1"/>
      <p:bldP spid="4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vál 27"/>
          <p:cNvSpPr/>
          <p:nvPr/>
        </p:nvSpPr>
        <p:spPr>
          <a:xfrm>
            <a:off x="7170319" y="758996"/>
            <a:ext cx="900000" cy="900000"/>
          </a:xfrm>
          <a:prstGeom prst="ellipse">
            <a:avLst/>
          </a:prstGeom>
          <a:blipFill>
            <a:blip r:embed="rId2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WatercolorSponge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 rot="1999706">
            <a:off x="1229718" y="619990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Pěticípá hvězda 24"/>
          <p:cNvSpPr/>
          <p:nvPr/>
        </p:nvSpPr>
        <p:spPr>
          <a:xfrm>
            <a:off x="2868707" y="833286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Pěticípá hvězda 21"/>
          <p:cNvSpPr/>
          <p:nvPr/>
        </p:nvSpPr>
        <p:spPr>
          <a:xfrm>
            <a:off x="5732026" y="594612"/>
            <a:ext cx="360000" cy="36000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294136"/>
            <a:ext cx="9144000" cy="1563864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884843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86870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4294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86834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7470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88075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89064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6729" y="5353516"/>
            <a:ext cx="6639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spc="300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?</a:t>
            </a:r>
            <a:endParaRPr lang="cs-CZ" sz="9600" spc="300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48" name="Pěticípá hvězda 47"/>
          <p:cNvSpPr/>
          <p:nvPr/>
        </p:nvSpPr>
        <p:spPr>
          <a:xfrm flipV="1">
            <a:off x="1662949" y="4627571"/>
            <a:ext cx="360000" cy="304639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9" name="Pěticípá hvězda 48"/>
          <p:cNvSpPr/>
          <p:nvPr/>
        </p:nvSpPr>
        <p:spPr>
          <a:xfrm rot="2672372">
            <a:off x="713215" y="3197353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Pěticípá hvězda 50"/>
          <p:cNvSpPr/>
          <p:nvPr/>
        </p:nvSpPr>
        <p:spPr>
          <a:xfrm rot="2508119">
            <a:off x="5340759" y="4568014"/>
            <a:ext cx="360000" cy="36000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27" name="Picture 3" descr="C:\Users\Karkošková\AppData\Local\Microsoft\Windows\Temporary Internet Files\Content.IE5\SOMK2TNF\MC9001992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109" y="994748"/>
            <a:ext cx="2015905" cy="1600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rkošková\AppData\Local\Microsoft\Windows\Temporary Internet Files\Content.IE5\5JNOC4A7\MC900232691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98" t="8468" r="7874" b="6935"/>
          <a:stretch/>
        </p:blipFill>
        <p:spPr bwMode="auto">
          <a:xfrm>
            <a:off x="6712237" y="3264200"/>
            <a:ext cx="1768320" cy="178450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Ovál 28"/>
          <p:cNvSpPr/>
          <p:nvPr/>
        </p:nvSpPr>
        <p:spPr>
          <a:xfrm>
            <a:off x="801992" y="5617026"/>
            <a:ext cx="792000" cy="792000"/>
          </a:xfrm>
          <a:prstGeom prst="ellipse">
            <a:avLst/>
          </a:prstGeom>
          <a:blipFill>
            <a:blip r:embed="rId2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WatercolorSponge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510545" y="1970803"/>
            <a:ext cx="900000" cy="900000"/>
          </a:xfrm>
          <a:prstGeom prst="ellipse">
            <a:avLst/>
          </a:prstGeom>
          <a:blipFill>
            <a:blip r:embed="rId2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WatercolorSponge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4752286" y="4062622"/>
            <a:ext cx="432000" cy="43200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" name="Pěticípá hvězda 49"/>
          <p:cNvSpPr/>
          <p:nvPr/>
        </p:nvSpPr>
        <p:spPr>
          <a:xfrm>
            <a:off x="5700759" y="2942803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732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42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00347 L -0.93577 0.27984 " pathEditMode="relative" rAng="0" ptsTypes="AA">
                                      <p:cBhvr>
                                        <p:cTn id="23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788" y="13807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8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-43200000">
                                      <p:cBhvr>
                                        <p:cTn id="25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" presetID="42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84829E-6 L -0.87969 0.29232 " pathEditMode="relative" rAng="0" ptsTypes="AA">
                                      <p:cBhvr>
                                        <p:cTn id="28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993" y="14616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-43200000">
                                      <p:cBhvr>
                                        <p:cTn id="30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6D9F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548DD4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8" grpId="2" animBg="1"/>
      <p:bldP spid="28" grpId="3" animBg="1"/>
      <p:bldP spid="35" grpId="0" animBg="1"/>
      <p:bldP spid="30" grpId="0" animBg="1"/>
      <p:bldP spid="30" grpId="1" animBg="1"/>
      <p:bldP spid="30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-168851" y="4046862"/>
            <a:ext cx="9433047" cy="220534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Pěticípá hvězda 24"/>
          <p:cNvSpPr/>
          <p:nvPr/>
        </p:nvSpPr>
        <p:spPr>
          <a:xfrm>
            <a:off x="7706347" y="2767398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 rot="20421357">
            <a:off x="633967" y="1519730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Pěticípá hvězda 19"/>
          <p:cNvSpPr/>
          <p:nvPr/>
        </p:nvSpPr>
        <p:spPr>
          <a:xfrm rot="1928864">
            <a:off x="6943114" y="2266959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Pěticípá hvězda 22"/>
          <p:cNvSpPr/>
          <p:nvPr/>
        </p:nvSpPr>
        <p:spPr>
          <a:xfrm rot="5188092">
            <a:off x="1502555" y="691018"/>
            <a:ext cx="468000" cy="468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Pěticípá hvězda 20"/>
          <p:cNvSpPr/>
          <p:nvPr/>
        </p:nvSpPr>
        <p:spPr>
          <a:xfrm>
            <a:off x="7868347" y="1196258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294136"/>
            <a:ext cx="9144000" cy="1563864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 rot="19552221">
            <a:off x="4350646" y="1016560"/>
            <a:ext cx="468000" cy="468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Pěticípá hvězda 21"/>
          <p:cNvSpPr/>
          <p:nvPr/>
        </p:nvSpPr>
        <p:spPr>
          <a:xfrm rot="2029560">
            <a:off x="2315846" y="1877177"/>
            <a:ext cx="540000" cy="54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884843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86870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4294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86834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7470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88075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89064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6729" y="5353516"/>
            <a:ext cx="6639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spc="300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?</a:t>
            </a:r>
            <a:endParaRPr lang="cs-CZ" sz="9600" spc="300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2585846" y="4943467"/>
            <a:ext cx="690010" cy="23716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1842949" y="4770266"/>
            <a:ext cx="552861" cy="2440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 flipV="1">
            <a:off x="6591845" y="5014326"/>
            <a:ext cx="552861" cy="152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Pěticípá hvězda 28"/>
          <p:cNvSpPr/>
          <p:nvPr/>
        </p:nvSpPr>
        <p:spPr>
          <a:xfrm>
            <a:off x="5208492" y="2252699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Pěticípá hvězda 29"/>
          <p:cNvSpPr/>
          <p:nvPr/>
        </p:nvSpPr>
        <p:spPr>
          <a:xfrm>
            <a:off x="1193232" y="2702578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Pěticípá hvězda 32"/>
          <p:cNvSpPr/>
          <p:nvPr/>
        </p:nvSpPr>
        <p:spPr>
          <a:xfrm>
            <a:off x="6365559" y="656560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295926" y="4970547"/>
            <a:ext cx="552861" cy="14171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3308404" y="4733562"/>
            <a:ext cx="608987" cy="291781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1149786" y="4957371"/>
            <a:ext cx="552861" cy="14171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3961568" y="4911982"/>
            <a:ext cx="552861" cy="25884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8195" name="Picture 3" descr="C:\Users\Karkošková\AppData\Local\Microsoft\Windows\Temporary Internet Files\Content.IE5\P4Z57OO0\MC900026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7377">
            <a:off x="345754" y="3645452"/>
            <a:ext cx="1342228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Karkošková\AppData\Local\Microsoft\Windows\Temporary Internet Files\Content.IE5\4AE8P8R8\MC900026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5025">
            <a:off x="6307141" y="3231572"/>
            <a:ext cx="933503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Users\Karkošková\AppData\Local\Microsoft\Windows\Temporary Internet Files\Content.IE5\P4Z57OO0\MC900026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7131" y="3517371"/>
            <a:ext cx="1491364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C:\Users\Karkošková\AppData\Local\Microsoft\Windows\Temporary Internet Files\Content.IE5\P4Z57OO0\MC900026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1457">
            <a:off x="3670472" y="3203478"/>
            <a:ext cx="1342228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3" descr="C:\Users\Karkošková\AppData\Local\Microsoft\Windows\Temporary Internet Files\Content.IE5\P4Z57OO0\MC900026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5004">
            <a:off x="1743740" y="3709533"/>
            <a:ext cx="1491364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" descr="C:\Users\Karkošková\AppData\Local\Microsoft\Windows\Temporary Internet Files\Content.IE5\4AE8P8R8\MC900026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5025">
            <a:off x="7382035" y="3529052"/>
            <a:ext cx="933503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 descr="C:\Users\Karkošková\AppData\Local\Microsoft\Windows\Temporary Internet Files\Content.IE5\P4Z57OO0\MC900026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1457">
            <a:off x="739659" y="5617025"/>
            <a:ext cx="820252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7300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6D9F0"/>
                                      </p:to>
                                    </p:animClr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548DD4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ěticípá hvězda 6"/>
          <p:cNvSpPr/>
          <p:nvPr/>
        </p:nvSpPr>
        <p:spPr>
          <a:xfrm>
            <a:off x="480891" y="647230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Pěticípá hvězda 24"/>
          <p:cNvSpPr/>
          <p:nvPr/>
        </p:nvSpPr>
        <p:spPr>
          <a:xfrm>
            <a:off x="7976347" y="675959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Pěticípá hvězda 21"/>
          <p:cNvSpPr/>
          <p:nvPr/>
        </p:nvSpPr>
        <p:spPr>
          <a:xfrm>
            <a:off x="2778707" y="287230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Pěticípá hvězda 19"/>
          <p:cNvSpPr/>
          <p:nvPr/>
        </p:nvSpPr>
        <p:spPr>
          <a:xfrm>
            <a:off x="4265997" y="1186959"/>
            <a:ext cx="360000" cy="360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Pěticípá hvězda 22"/>
          <p:cNvSpPr/>
          <p:nvPr/>
        </p:nvSpPr>
        <p:spPr>
          <a:xfrm>
            <a:off x="1068513" y="1186959"/>
            <a:ext cx="468000" cy="468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Pěticípá hvězda 20"/>
          <p:cNvSpPr/>
          <p:nvPr/>
        </p:nvSpPr>
        <p:spPr>
          <a:xfrm>
            <a:off x="8402992" y="1186959"/>
            <a:ext cx="432000" cy="432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6146" name="Picture 2" descr="C:\Users\Karkošková\AppData\Local\Microsoft\Windows\Temporary Internet Files\Content.IE5\0YOEXXWK\MC900057496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263" y="4103193"/>
            <a:ext cx="1786738" cy="43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Karkošková\AppData\Local\Microsoft\Windows\Temporary Internet Files\Content.IE5\0YOEXXWK\MC900057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605" y="4943467"/>
            <a:ext cx="1786738" cy="43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Karkošková\AppData\Local\Microsoft\Windows\Temporary Internet Files\Content.IE5\0YOEXXWK\MC900057496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116" y="4692992"/>
            <a:ext cx="1786738" cy="43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Karkošková\AppData\Local\Microsoft\Windows\Temporary Internet Files\Content.IE5\0YOEXXWK\MC900057496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8231" y="4731722"/>
            <a:ext cx="1786738" cy="43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107505" y="4653800"/>
            <a:ext cx="8856984" cy="1629226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0" name="Picture 2" descr="C:\Users\Karkošková\AppData\Local\Microsoft\Windows\Temporary Internet Files\Content.IE5\0YOEXXWK\MC900057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29" y="4329261"/>
            <a:ext cx="1786738" cy="43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0" y="5294136"/>
            <a:ext cx="9144000" cy="1563864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>
            <a:off x="5194361" y="873959"/>
            <a:ext cx="468000" cy="468000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884843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86870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4294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868347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7470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880759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890646" y="5743026"/>
            <a:ext cx="540000" cy="540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6729" y="5353516"/>
            <a:ext cx="6639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spc="300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?</a:t>
            </a:r>
            <a:endParaRPr lang="cs-CZ" sz="9600" spc="300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3354480" y="4925243"/>
            <a:ext cx="690010" cy="237161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4185783" y="4781928"/>
            <a:ext cx="552861" cy="14171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 flipV="1">
            <a:off x="5625689" y="5002120"/>
            <a:ext cx="552861" cy="1524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8" name="Picture 2" descr="C:\Users\Karkošková\AppData\Local\Microsoft\Windows\Temporary Internet Files\Content.IE5\0YOEXXWK\MC900057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7" y="5968068"/>
            <a:ext cx="896103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1249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85939E-6 L 4.44444E-6 -0.2988 " pathEditMode="relative" rAng="0" ptsTypes="AA">
                                      <p:cBhvr>
                                        <p:cTn id="1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494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511 -0.05643 C -0.21511 -0.0562 -0.19861 -0.02891 -0.18368 -0.0148 C -0.16875 -0.0007 -0.14965 0.00323 -0.12413 0.01318 C -0.09861 0.02312 -0.07031 0.01503 -0.06285 0.01503 L 1.11111E-6 2.82146E-6 " pathEditMode="relative" rAng="0" ptsTypes="fssFf">
                                      <p:cBhvr>
                                        <p:cTn id="20" dur="2000" spd="-100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47" y="39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85846E-6 L 0.00295 -0.26735 " pathEditMode="relative" rAng="0" ptsTypes="AA">
                                      <p:cBhvr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-13367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9.52821E-7 L 0.00087 -0.27359 " pathEditMode="relative" rAng="0" ptsTypes="AA">
                                      <p:cBhvr>
                                        <p:cTn id="25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-136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4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5 0.00324 L 0.05486 -0.09205 C 0.07639 -0.1265 0.11389 -0.15033 0.146 -0.16166 C 0.1783 -0.17368 0.23107 -0.16397 0.24809 -0.16443 " pathEditMode="relative" rAng="0" ptsTypes="FffF">
                                      <p:cBhvr>
                                        <p:cTn id="28" dur="5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57" y="-88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2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9000"/>
                            </p:stCondLst>
                            <p:childTnLst>
                              <p:par>
                                <p:cTn id="35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3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xit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6D9F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548DD4"/>
                                      </p:to>
                                    </p:animClr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arkošková\AppData\Local\Microsoft\Windows\Temporary Internet Files\Content.IE5\52MSHM7J\MC9004324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975" y="2503487"/>
            <a:ext cx="167005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139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553</TotalTime>
  <Words>92</Words>
  <Application>Microsoft Office PowerPoint</Application>
  <PresentationFormat>Předvádění na obrazovce (4:3)</PresentationFormat>
  <Paragraphs>76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Motiv systému Office</vt:lpstr>
      <vt:lpstr>3_Motiv systému Office</vt:lpstr>
      <vt:lpstr>4_Motiv systému Office</vt:lpstr>
      <vt:lpstr>5_Motiv systému Office</vt:lpstr>
      <vt:lpstr>1_Motiv systému Office</vt:lpstr>
      <vt:lpstr>2_Motiv systému Office</vt:lpstr>
      <vt:lpstr>Ve vesmíru - přiřazování číslic k počtu prvků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Použité zdroje: OCAL. Klipart [on-line]  15. 4. 2008, 20:21 [cit. 2012-03-19].  Název souboru: 1216179059337145248lemmling_Cup_of_coffee.svg.med.png – šálek kávy Dostupný pod licencí Public domain na http://www.clker.com/clipart-23332.html Ijo. Klipart [on-line]  4. 11. 2009, 11:27 [cit. 2012-03-19].  Název souboru: 1257362837347166701sutrannu_Flatware_Spoon.svg.med.png  – lžička Dostupný pod licencí Public domain na http://www.clker.com/clipart-30486.html</dc:title>
  <dc:creator>Karkošková</dc:creator>
  <cp:lastModifiedBy>Karkošková</cp:lastModifiedBy>
  <cp:revision>37</cp:revision>
  <dcterms:created xsi:type="dcterms:W3CDTF">2012-03-22T18:46:55Z</dcterms:created>
  <dcterms:modified xsi:type="dcterms:W3CDTF">2012-04-01T18:19:16Z</dcterms:modified>
</cp:coreProperties>
</file>