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6" r:id="rId3"/>
    <p:sldId id="259" r:id="rId4"/>
    <p:sldId id="260" r:id="rId5"/>
    <p:sldId id="258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13259" y="1300786"/>
            <a:ext cx="6517482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13259" y="3886201"/>
            <a:ext cx="6517482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E1A90-70EE-44D3-825A-B6D7CC4FE822}" type="datetimeFigureOut">
              <a:rPr lang="cs-CZ" smtClean="0"/>
              <a:t>11.3.2014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7B7B2-9E62-4C64-91B5-2EA828C87C0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454443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tický obrázek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6" y="4289374"/>
            <a:ext cx="7773324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88558" y="698261"/>
            <a:ext cx="7366899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5108728"/>
            <a:ext cx="7773339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E1A90-70EE-44D3-825A-B6D7CC4FE822}" type="datetimeFigureOut">
              <a:rPr lang="cs-CZ" smtClean="0"/>
              <a:t>11.3.2014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7B7B2-9E62-4C64-91B5-2EA828C87C0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730792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ázev a popis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204821"/>
            <a:ext cx="7773339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E1A90-70EE-44D3-825A-B6D7CC4FE822}" type="datetimeFigureOut">
              <a:rPr lang="cs-CZ" smtClean="0"/>
              <a:t>11.3.2014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7B7B2-9E62-4C64-91B5-2EA828C87C0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99565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ce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872588"/>
            <a:ext cx="6977064" cy="2729915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610032"/>
            <a:ext cx="6564224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372797"/>
            <a:ext cx="7773339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E1A90-70EE-44D3-825A-B6D7CC4FE822}" type="datetimeFigureOut">
              <a:rPr lang="cs-CZ" smtClean="0"/>
              <a:t>11.3.2014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7B7B2-9E62-4C64-91B5-2EA828C87C0E}" type="slidenum">
              <a:rPr lang="cs-CZ" smtClean="0"/>
              <a:t>‹#›</a:t>
            </a:fld>
            <a:endParaRPr lang="cs-CZ"/>
          </a:p>
        </p:txBody>
      </p:sp>
      <p:sp>
        <p:nvSpPr>
          <p:cNvPr id="11" name="TextBox 10"/>
          <p:cNvSpPr txBox="1"/>
          <p:nvPr/>
        </p:nvSpPr>
        <p:spPr>
          <a:xfrm>
            <a:off x="737626" y="887859"/>
            <a:ext cx="546888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850130" y="3120015"/>
            <a:ext cx="553641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88935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2138722"/>
            <a:ext cx="7773339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662335"/>
            <a:ext cx="777333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E1A90-70EE-44D3-825A-B6D7CC4FE822}" type="datetimeFigureOut">
              <a:rPr lang="cs-CZ" smtClean="0"/>
              <a:t>11.3.2014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7B7B2-9E62-4C64-91B5-2EA828C87C0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087857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loup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1605094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3"/>
            <a:ext cx="2474232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331" y="2943356"/>
            <a:ext cx="2474232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9292" y="2367093"/>
            <a:ext cx="246864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31012" y="2943356"/>
            <a:ext cx="2477513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2367093"/>
            <a:ext cx="24786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79974" y="2943356"/>
            <a:ext cx="247869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E1A90-70EE-44D3-825A-B6D7CC4FE822}" type="datetimeFigureOut">
              <a:rPr lang="cs-CZ" smtClean="0"/>
              <a:t>11.3.2014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7B7B2-9E62-4C64-91B5-2EA828C87C0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1870245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loupce s obrázk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331" y="610772"/>
            <a:ext cx="7773339" cy="1603922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5331" y="4204820"/>
            <a:ext cx="2472307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331" y="2367093"/>
            <a:ext cx="2472307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5331" y="4781082"/>
            <a:ext cx="2472307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2069" y="4204820"/>
            <a:ext cx="247637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331011" y="2367093"/>
            <a:ext cx="2477514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331011" y="4781081"/>
            <a:ext cx="2477514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4204820"/>
            <a:ext cx="247551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979974" y="2367093"/>
            <a:ext cx="2478696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79880" y="4781079"/>
            <a:ext cx="2478790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E1A90-70EE-44D3-825A-B6D7CC4FE822}" type="datetimeFigureOut">
              <a:rPr lang="cs-CZ" smtClean="0"/>
              <a:t>11.3.2014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7B7B2-9E62-4C64-91B5-2EA828C87C0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343316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2367094"/>
            <a:ext cx="7773339" cy="3424107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E1A90-70EE-44D3-825A-B6D7CC4FE822}" type="datetimeFigureOut">
              <a:rPr lang="cs-CZ" smtClean="0"/>
              <a:t>11.3.2014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7B7B2-9E62-4C64-91B5-2EA828C87C0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3940664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609602"/>
            <a:ext cx="1914995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609602"/>
            <a:ext cx="5744043" cy="5181599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E1A90-70EE-44D3-825A-B6D7CC4FE822}" type="datetimeFigureOut">
              <a:rPr lang="cs-CZ" smtClean="0"/>
              <a:t>11.3.2014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7B7B2-9E62-4C64-91B5-2EA828C87C0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763284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7772870" cy="342410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E1A90-70EE-44D3-825A-B6D7CC4FE822}" type="datetimeFigureOut">
              <a:rPr lang="cs-CZ" smtClean="0"/>
              <a:t>11.3.2014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7B7B2-9E62-4C64-91B5-2EA828C87C0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696260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828564"/>
            <a:ext cx="7763814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3657458"/>
            <a:ext cx="7763814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E1A90-70EE-44D3-825A-B6D7CC4FE822}" type="datetimeFigureOut">
              <a:rPr lang="cs-CZ" smtClean="0"/>
              <a:t>11.3.2014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7B7B2-9E62-4C64-91B5-2EA828C87C0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895455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3829520" cy="342410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4629150" y="2367093"/>
            <a:ext cx="3829050" cy="342410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E1A90-70EE-44D3-825A-B6D7CC4FE822}" type="datetimeFigureOut">
              <a:rPr lang="cs-CZ" smtClean="0"/>
              <a:t>11.3.2014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7B7B2-9E62-4C64-91B5-2EA828C87C0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327616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9746" y="2371018"/>
            <a:ext cx="3655106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331" y="3051013"/>
            <a:ext cx="3829520" cy="274018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97317" y="2371018"/>
            <a:ext cx="3661353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4629150" y="3051013"/>
            <a:ext cx="3829051" cy="274018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E1A90-70EE-44D3-825A-B6D7CC4FE822}" type="datetimeFigureOut">
              <a:rPr lang="cs-CZ" smtClean="0"/>
              <a:t>11.3.2014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7B7B2-9E62-4C64-91B5-2EA828C87C0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579763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E1A90-70EE-44D3-825A-B6D7CC4FE822}" type="datetimeFigureOut">
              <a:rPr lang="cs-CZ" smtClean="0"/>
              <a:t>11.3.2014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7B7B2-9E62-4C64-91B5-2EA828C87C0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986185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E1A90-70EE-44D3-825A-B6D7CC4FE822}" type="datetimeFigureOut">
              <a:rPr lang="cs-CZ" smtClean="0"/>
              <a:t>11.3.2014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7B7B2-9E62-4C64-91B5-2EA828C87C0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788911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2951766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3808547" y="609601"/>
            <a:ext cx="4650122" cy="5181599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2632852"/>
            <a:ext cx="2951767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E1A90-70EE-44D3-825A-B6D7CC4FE822}" type="datetimeFigureOut">
              <a:rPr lang="cs-CZ" smtClean="0"/>
              <a:t>11.3.2014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7B7B2-9E62-4C64-91B5-2EA828C87C0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911413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2" y="609600"/>
            <a:ext cx="4129618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04270" y="609601"/>
            <a:ext cx="3005851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6" y="2632853"/>
            <a:ext cx="4129604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E1A90-70EE-44D3-825A-B6D7CC4FE822}" type="datetimeFigureOut">
              <a:rPr lang="cs-CZ" smtClean="0"/>
              <a:t>11.3.2014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7B7B2-9E62-4C64-91B5-2EA828C87C0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53105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9144002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4"/>
            <a:ext cx="7773339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59053" y="588327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519E1A90-70EE-44D3-825A-B6D7CC4FE822}" type="datetimeFigureOut">
              <a:rPr lang="cs-CZ" smtClean="0"/>
              <a:t>11.3.2014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331" y="5883276"/>
            <a:ext cx="50046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5509" y="5883276"/>
            <a:ext cx="57316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5257B7B2-9E62-4C64-91B5-2EA828C87C0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126742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obrázek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333375"/>
            <a:ext cx="6011862" cy="14700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1353344" y="2133600"/>
            <a:ext cx="6400800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120000"/>
            </a:pPr>
            <a:r>
              <a:rPr lang="cs-CZ" sz="1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Číslo projektu školy 	</a:t>
            </a:r>
            <a:r>
              <a:rPr lang="cs-CZ" sz="1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	CZ.1.07/1.5.00/34.0963 </a:t>
            </a:r>
            <a:endParaRPr lang="cs-CZ" sz="1200" b="1" dirty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120000"/>
            </a:pPr>
            <a:r>
              <a:rPr lang="cs-CZ" sz="1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Číslo a název </a:t>
            </a:r>
            <a:r>
              <a:rPr lang="cs-CZ" sz="1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klíčové </a:t>
            </a:r>
            <a:r>
              <a:rPr lang="cs-CZ" sz="1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aktivity 	</a:t>
            </a:r>
            <a:r>
              <a:rPr lang="cs-CZ" sz="1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III/2  </a:t>
            </a:r>
            <a:r>
              <a:rPr lang="cs-CZ" sz="1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Inovace a zkvalitnění výuky </a:t>
            </a:r>
            <a:r>
              <a:rPr lang="cs-CZ" sz="1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				prostřednictvím ICT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120000"/>
            </a:pPr>
            <a:endParaRPr lang="cs-CZ" sz="1200" b="1" dirty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120000"/>
            </a:pPr>
            <a:r>
              <a:rPr lang="cs-CZ" sz="1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Číslo materiálu	</a:t>
            </a:r>
            <a:r>
              <a:rPr lang="cs-CZ" sz="1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	VY_32_INOVACE_ICT_I_S2_07</a:t>
            </a:r>
            <a:endParaRPr lang="cs-CZ" sz="1200" b="1" dirty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827088" y="3284538"/>
            <a:ext cx="7561262" cy="38779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algn="l">
              <a:defRPr>
                <a:solidFill>
                  <a:schemeClr val="tx1"/>
                </a:solidFill>
                <a:latin typeface="Arial" charset="0"/>
              </a:defRPr>
            </a:lvl1pPr>
            <a:lvl2pPr marL="800100" indent="-342900" algn="l">
              <a:defRPr>
                <a:solidFill>
                  <a:schemeClr val="tx1"/>
                </a:solidFill>
                <a:latin typeface="Arial" charset="0"/>
              </a:defRPr>
            </a:lvl2pPr>
            <a:lvl3pPr marL="1257300" indent="-342900" algn="l">
              <a:defRPr>
                <a:solidFill>
                  <a:schemeClr val="tx1"/>
                </a:solidFill>
                <a:latin typeface="Arial" charset="0"/>
              </a:defRPr>
            </a:lvl3pPr>
            <a:lvl4pPr marL="1714500" indent="-342900" algn="l">
              <a:defRPr>
                <a:solidFill>
                  <a:schemeClr val="tx1"/>
                </a:solidFill>
                <a:latin typeface="Arial" charset="0"/>
              </a:defRPr>
            </a:lvl4pPr>
            <a:lvl5pPr marL="2171700" indent="-342900" algn="l">
              <a:defRPr>
                <a:solidFill>
                  <a:schemeClr val="tx1"/>
                </a:solidFill>
                <a:latin typeface="Arial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cs-CZ" sz="1200" b="1" dirty="0"/>
              <a:t>Popis výukového materiálu	</a:t>
            </a:r>
          </a:p>
          <a:p>
            <a:r>
              <a:rPr lang="cs-CZ" sz="1200" b="1" dirty="0"/>
              <a:t>Název:			</a:t>
            </a:r>
            <a:r>
              <a:rPr lang="cs-CZ" sz="1200" b="1" dirty="0" smtClean="0"/>
              <a:t>MS W – Tabulátory</a:t>
            </a:r>
            <a:endParaRPr lang="cs-CZ" sz="1200" dirty="0" smtClean="0"/>
          </a:p>
          <a:p>
            <a:r>
              <a:rPr lang="cs-CZ" sz="1200" dirty="0" smtClean="0"/>
              <a:t>Autor:			Ing. Jitka Matasová</a:t>
            </a:r>
          </a:p>
          <a:p>
            <a:r>
              <a:rPr lang="cs-CZ" sz="1200" dirty="0" smtClean="0"/>
              <a:t>Datum</a:t>
            </a:r>
            <a:r>
              <a:rPr lang="cs-CZ" sz="1200" dirty="0"/>
              <a:t>:			</a:t>
            </a:r>
            <a:r>
              <a:rPr lang="cs-CZ" sz="1200" dirty="0" smtClean="0"/>
              <a:t>8.11.2013 </a:t>
            </a:r>
            <a:endParaRPr lang="cs-CZ" sz="1200" dirty="0"/>
          </a:p>
          <a:p>
            <a:r>
              <a:rPr lang="cs-CZ" sz="1200" dirty="0"/>
              <a:t>Obor:			65-41-L/01 Gastronomie</a:t>
            </a:r>
          </a:p>
          <a:p>
            <a:r>
              <a:rPr lang="cs-CZ" sz="1200" dirty="0"/>
              <a:t>Ročník:			</a:t>
            </a:r>
            <a:r>
              <a:rPr lang="cs-CZ" sz="1200" dirty="0" smtClean="0"/>
              <a:t>1. </a:t>
            </a:r>
            <a:r>
              <a:rPr lang="cs-CZ" sz="1200" dirty="0"/>
              <a:t>ročník </a:t>
            </a:r>
          </a:p>
          <a:p>
            <a:r>
              <a:rPr lang="cs-CZ" sz="1200" dirty="0"/>
              <a:t>Předmět:			</a:t>
            </a:r>
            <a:r>
              <a:rPr lang="cs-CZ" sz="1200" dirty="0" smtClean="0"/>
              <a:t>IKT – Informační a komunikační technologie</a:t>
            </a:r>
          </a:p>
          <a:p>
            <a:endParaRPr lang="cs-CZ" sz="1200" b="1" dirty="0"/>
          </a:p>
          <a:p>
            <a:r>
              <a:rPr lang="cs-CZ" sz="1200" b="1" dirty="0"/>
              <a:t>Anotace výukového </a:t>
            </a:r>
            <a:r>
              <a:rPr lang="cs-CZ" sz="1200" b="1" dirty="0" smtClean="0"/>
              <a:t>materiálu (klíčová slova: zarážka zprava, střed, zleva)</a:t>
            </a:r>
            <a:endParaRPr lang="cs-CZ" sz="1200" b="1" dirty="0"/>
          </a:p>
          <a:p>
            <a:endParaRPr lang="cs-CZ" sz="1200" dirty="0"/>
          </a:p>
          <a:p>
            <a:pPr>
              <a:buFontTx/>
              <a:buAutoNum type="arabicPeriod"/>
            </a:pPr>
            <a:r>
              <a:rPr lang="cs-CZ" sz="1200" dirty="0"/>
              <a:t>VM je koncipován v podobě </a:t>
            </a:r>
            <a:r>
              <a:rPr lang="cs-CZ" sz="1200" dirty="0" err="1"/>
              <a:t>powerpointové</a:t>
            </a:r>
            <a:r>
              <a:rPr lang="cs-CZ" sz="1200" dirty="0"/>
              <a:t> </a:t>
            </a:r>
            <a:r>
              <a:rPr lang="cs-CZ" sz="1200" dirty="0" smtClean="0"/>
              <a:t>prezentace</a:t>
            </a:r>
            <a:r>
              <a:rPr lang="cs-CZ" sz="1200" dirty="0"/>
              <a:t> </a:t>
            </a:r>
            <a:r>
              <a:rPr lang="cs-CZ" sz="1200" dirty="0" smtClean="0"/>
              <a:t>pro výuku předmětu IKT.  </a:t>
            </a:r>
            <a:r>
              <a:rPr lang="cs-CZ" sz="1200" dirty="0"/>
              <a:t>Materiál bude používán přímo při výuce </a:t>
            </a:r>
            <a:r>
              <a:rPr lang="cs-CZ" sz="1200" dirty="0" smtClean="0"/>
              <a:t> </a:t>
            </a:r>
            <a:r>
              <a:rPr lang="cs-CZ" sz="1200" dirty="0"/>
              <a:t>za použití interaktivní tabule či dataprojektoru s výstupem na plátno. </a:t>
            </a:r>
            <a:r>
              <a:rPr lang="cs-CZ" sz="1200" dirty="0" smtClean="0"/>
              <a:t>Téma </a:t>
            </a:r>
            <a:r>
              <a:rPr lang="cs-CZ" sz="1200" dirty="0"/>
              <a:t>je přímo v souladu </a:t>
            </a:r>
            <a:r>
              <a:rPr lang="cs-CZ" sz="1200" dirty="0" smtClean="0"/>
              <a:t> s ŠVP – práce se standardním aplikačním programovým vybavením – textový procesor, praktické úlohy.</a:t>
            </a:r>
            <a:endParaRPr lang="cs-CZ" sz="1200" dirty="0"/>
          </a:p>
          <a:p>
            <a:r>
              <a:rPr lang="cs-CZ" sz="1200" dirty="0"/>
              <a:t>2. </a:t>
            </a:r>
            <a:r>
              <a:rPr lang="cs-CZ" sz="1200" dirty="0" smtClean="0"/>
              <a:t>	Prezentace </a:t>
            </a:r>
            <a:r>
              <a:rPr lang="cs-CZ" sz="1200" dirty="0"/>
              <a:t>bude používána </a:t>
            </a:r>
            <a:r>
              <a:rPr lang="cs-CZ" sz="1200" dirty="0" smtClean="0"/>
              <a:t>k výkladu a zároveň k procvičení daného </a:t>
            </a:r>
            <a:r>
              <a:rPr lang="cs-CZ" sz="1200" dirty="0"/>
              <a:t>tématu. Součástí je samostatný úkol pro žáky, který zpracují samostatně na PC a následně bude jejich práce zkontrolována. Žáci si ověří pochopení výkladu a procvičí samostatnost.</a:t>
            </a:r>
          </a:p>
          <a:p>
            <a:r>
              <a:rPr lang="cs-CZ" sz="1200" dirty="0"/>
              <a:t>	</a:t>
            </a:r>
          </a:p>
          <a:p>
            <a:r>
              <a:rPr lang="cs-CZ" sz="1200" dirty="0"/>
              <a:t>	</a:t>
            </a:r>
            <a:r>
              <a:rPr lang="cs-CZ" dirty="0"/>
              <a:t/>
            </a:r>
            <a:br>
              <a:rPr lang="cs-CZ" dirty="0"/>
            </a:b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17902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Zástupný symbol pro obsah 8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cs-CZ" sz="5400" b="1" dirty="0" smtClean="0">
              <a:solidFill>
                <a:schemeClr val="tx2"/>
              </a:solidFill>
              <a:effectLst>
                <a:outerShdw blurRad="63500" dist="38100" dir="5400000" algn="t" rotWithShape="0">
                  <a:prstClr val="black">
                    <a:alpha val="25000"/>
                  </a:prstClr>
                </a:outerShdw>
              </a:effectLst>
              <a:ea typeface="+mj-ea"/>
              <a:cs typeface="+mj-cs"/>
            </a:endParaRPr>
          </a:p>
          <a:p>
            <a:pPr marL="0" indent="0" algn="ctr">
              <a:buNone/>
            </a:pPr>
            <a:r>
              <a:rPr lang="cs-CZ" sz="5400" b="1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ea typeface="+mj-ea"/>
                <a:cs typeface="+mj-cs"/>
              </a:rPr>
              <a:t>MS </a:t>
            </a:r>
            <a:r>
              <a:rPr lang="cs-CZ" sz="5400" b="1" dirty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ea typeface="+mj-ea"/>
                <a:cs typeface="+mj-cs"/>
              </a:rPr>
              <a:t>W - Tabulátory</a:t>
            </a:r>
          </a:p>
        </p:txBody>
      </p:sp>
    </p:spTree>
    <p:extLst>
      <p:ext uri="{BB962C8B-B14F-4D97-AF65-F5344CB8AC3E}">
        <p14:creationId xmlns:p14="http://schemas.microsoft.com/office/powerpoint/2010/main" val="4966073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3200" b="1" dirty="0" smtClean="0">
                <a:solidFill>
                  <a:schemeClr val="bg2">
                    <a:lumMod val="50000"/>
                  </a:schemeClr>
                </a:solidFill>
              </a:rPr>
              <a:t>Význam tabulátorů</a:t>
            </a:r>
            <a:endParaRPr lang="cs-CZ" sz="32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cs-CZ" dirty="0" smtClean="0"/>
              <a:t>Tabulátory nám pomáhají v dokumentu nastavovat text například do sloupců přesně na centimetry či milimetry pomocí zarážek, které můžeme zarovnávat zleva, zprava, na střed, na desetinnou čárku. </a:t>
            </a:r>
            <a:endParaRPr lang="cs-CZ" dirty="0"/>
          </a:p>
          <a:p>
            <a:pPr marL="0" indent="0">
              <a:buNone/>
            </a:pPr>
            <a:r>
              <a:rPr lang="cs-CZ" dirty="0" smtClean="0"/>
              <a:t>Tabulátorů můžeme mít v jednom řádku mnoho a každý může být zarovnán jinak.</a:t>
            </a:r>
          </a:p>
          <a:p>
            <a:pPr marL="0" indent="0">
              <a:buNone/>
            </a:pPr>
            <a:r>
              <a:rPr lang="cs-CZ" dirty="0" smtClean="0"/>
              <a:t>Pokud si takto přednastavíme tabulátory, práci nám to velice usnadní a z rychlí.</a:t>
            </a:r>
          </a:p>
          <a:p>
            <a:pPr marL="0" indent="0">
              <a:buNone/>
            </a:pPr>
            <a:r>
              <a:rPr lang="cs-CZ" dirty="0" smtClean="0"/>
              <a:t>Nastavené tabulátory je velmi jednoduché i měnit, mazat či přidávat.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89170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1551" y="-387424"/>
            <a:ext cx="11004376" cy="70353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Ovál 3"/>
          <p:cNvSpPr/>
          <p:nvPr/>
        </p:nvSpPr>
        <p:spPr>
          <a:xfrm>
            <a:off x="4067944" y="476672"/>
            <a:ext cx="1656184" cy="72008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3" name="Přímá spojnice se šipkou 12"/>
          <p:cNvCxnSpPr/>
          <p:nvPr/>
        </p:nvCxnSpPr>
        <p:spPr>
          <a:xfrm flipV="1">
            <a:off x="5368225" y="884327"/>
            <a:ext cx="0" cy="648072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Ovál 15"/>
          <p:cNvSpPr/>
          <p:nvPr/>
        </p:nvSpPr>
        <p:spPr>
          <a:xfrm>
            <a:off x="107504" y="5301208"/>
            <a:ext cx="1152128" cy="79208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49414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3200" b="1" dirty="0" smtClean="0">
                <a:solidFill>
                  <a:schemeClr val="bg2">
                    <a:lumMod val="50000"/>
                  </a:schemeClr>
                </a:solidFill>
              </a:rPr>
              <a:t>Nastavení tabulátorů</a:t>
            </a:r>
            <a:endParaRPr lang="cs-CZ" sz="32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None/>
            </a:pPr>
            <a:endParaRPr lang="cs-CZ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3985" y="1633577"/>
            <a:ext cx="4502078" cy="4099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Obdélník 3"/>
          <p:cNvSpPr/>
          <p:nvPr/>
        </p:nvSpPr>
        <p:spPr>
          <a:xfrm>
            <a:off x="2483768" y="3683436"/>
            <a:ext cx="3096344" cy="46564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29806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3200" b="1" dirty="0" smtClean="0">
                <a:solidFill>
                  <a:schemeClr val="bg2">
                    <a:lumMod val="50000"/>
                  </a:schemeClr>
                </a:solidFill>
              </a:rPr>
              <a:t>Jiný způsob zadávání tabulátorů</a:t>
            </a:r>
            <a:endParaRPr lang="cs-CZ" sz="32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r>
              <a:rPr lang="cs-CZ" dirty="0" smtClean="0"/>
              <a:t>Na pravítku nastavíme levým tlačítkem myši hodnotu a vpravo si nastavíme typ zarážky</a:t>
            </a:r>
            <a:endParaRPr lang="cs-CZ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4708" y="2348880"/>
            <a:ext cx="1166530" cy="1080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4804" y="2348880"/>
            <a:ext cx="1153006" cy="1080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2348880"/>
            <a:ext cx="989596" cy="1080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0148" y="2348880"/>
            <a:ext cx="1040116" cy="1080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325" y="1742969"/>
            <a:ext cx="775335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52772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3200" b="1" dirty="0" smtClean="0">
                <a:solidFill>
                  <a:schemeClr val="bg2">
                    <a:lumMod val="50000"/>
                  </a:schemeClr>
                </a:solidFill>
              </a:rPr>
              <a:t>Samostatný úkol</a:t>
            </a:r>
            <a:endParaRPr lang="cs-CZ" sz="32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cs-CZ" dirty="0" smtClean="0"/>
              <a:t>0tevřete si ve sdílených dokumentech dokument s názvem </a:t>
            </a:r>
          </a:p>
          <a:p>
            <a:pPr marL="0" indent="0">
              <a:buNone/>
            </a:pPr>
            <a:r>
              <a:rPr lang="cs-CZ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VY_32_INOVACE_ICT_I_S2_07_a</a:t>
            </a:r>
            <a:endParaRPr lang="cs-CZ" b="1" dirty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cs-CZ" dirty="0" smtClean="0"/>
              <a:t>A upravte hodnoty  pomocí tabulátorů a jejich zarovnání následovně: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r>
              <a:rPr lang="cs-CZ" dirty="0" smtClean="0"/>
              <a:t>Vlevo			0,5</a:t>
            </a:r>
          </a:p>
          <a:p>
            <a:pPr marL="0" indent="0">
              <a:buNone/>
            </a:pPr>
            <a:r>
              <a:rPr lang="cs-CZ" dirty="0" smtClean="0"/>
              <a:t>Střed			4,5</a:t>
            </a:r>
          </a:p>
          <a:p>
            <a:pPr marL="0" indent="0">
              <a:buNone/>
            </a:pPr>
            <a:r>
              <a:rPr lang="cs-CZ" dirty="0" smtClean="0"/>
              <a:t>Vpravo			7,5	</a:t>
            </a:r>
          </a:p>
          <a:p>
            <a:pPr marL="0" indent="0">
              <a:buNone/>
            </a:pPr>
            <a:r>
              <a:rPr lang="cs-CZ" dirty="0" smtClean="0"/>
              <a:t>Desetin. čárka 		11</a:t>
            </a:r>
          </a:p>
          <a:p>
            <a:pPr marL="0" indent="0">
              <a:buNone/>
            </a:pPr>
            <a:r>
              <a:rPr lang="cs-CZ" dirty="0" smtClean="0"/>
              <a:t>Vpravo	</a:t>
            </a:r>
            <a:r>
              <a:rPr lang="cs-CZ" smtClean="0"/>
              <a:t>		15</a:t>
            </a:r>
            <a:endParaRPr lang="cs-CZ" dirty="0" smtClean="0"/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524462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3200" b="1" dirty="0" smtClean="0">
                <a:solidFill>
                  <a:schemeClr val="bg2">
                    <a:lumMod val="50000"/>
                  </a:schemeClr>
                </a:solidFill>
              </a:rPr>
              <a:t>Řešení</a:t>
            </a:r>
            <a:endParaRPr lang="cs-CZ" sz="3200" b="1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2070355" y="2366963"/>
            <a:ext cx="5003289" cy="3424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3743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Kapka">
  <a:themeElements>
    <a:clrScheme name="Kapka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Kapka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pka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Droplet" id="{8984A317-299A-4E50-B45D-BFC9EDE2337A}" vid="{A633B6A3-9E7F-4C10-9C98-2517A313436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Kapka</Template>
  <TotalTime>257</TotalTime>
  <Words>127</Words>
  <Application>Microsoft Office PowerPoint</Application>
  <PresentationFormat>Předvádění na obrazovce (4:3)</PresentationFormat>
  <Paragraphs>45</Paragraphs>
  <Slides>8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8</vt:i4>
      </vt:variant>
    </vt:vector>
  </HeadingPairs>
  <TitlesOfParts>
    <vt:vector size="9" baseType="lpstr">
      <vt:lpstr>Kapka</vt:lpstr>
      <vt:lpstr>Prezentace aplikace PowerPoint</vt:lpstr>
      <vt:lpstr>Prezentace aplikace PowerPoint</vt:lpstr>
      <vt:lpstr>Význam tabulátorů</vt:lpstr>
      <vt:lpstr>Prezentace aplikace PowerPoint</vt:lpstr>
      <vt:lpstr>Nastavení tabulátorů</vt:lpstr>
      <vt:lpstr>Jiný způsob zadávání tabulátorů</vt:lpstr>
      <vt:lpstr>Samostatný úkol</vt:lpstr>
      <vt:lpstr>Řešení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SOU stravování a služeb</dc:creator>
  <cp:lastModifiedBy>anna</cp:lastModifiedBy>
  <cp:revision>12</cp:revision>
  <dcterms:created xsi:type="dcterms:W3CDTF">2013-08-03T20:09:03Z</dcterms:created>
  <dcterms:modified xsi:type="dcterms:W3CDTF">2014-03-11T10:19:04Z</dcterms:modified>
</cp:coreProperties>
</file>