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6" r:id="rId4"/>
    <p:sldId id="259" r:id="rId5"/>
    <p:sldId id="260" r:id="rId6"/>
    <p:sldId id="263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9293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3487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8720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0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2812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9017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5393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2337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1375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5444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519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7058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144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81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377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514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0237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9470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5932AB4-59C5-40EB-945C-14D1ACAECF6A}" type="datetimeFigureOut">
              <a:rPr lang="cs-CZ" smtClean="0"/>
              <a:t>11.3.2014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C15400F3-7C88-4DA6-8ECD-2A5D46028B7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6011862" cy="147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353344" y="2133600"/>
            <a:ext cx="64008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projektu školy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CZ.1.07/1.5.00/34.0963 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a název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klíčové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aktivity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III/2 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Inovace a zkvalitnění výuky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			prostřednictvím ICT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materiálu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VY_32_INOVACE_ICT_I_S2_10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7088" y="3284538"/>
            <a:ext cx="7561262" cy="387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1200" b="1" dirty="0"/>
              <a:t>Popis výukového materiálu	</a:t>
            </a:r>
          </a:p>
          <a:p>
            <a:r>
              <a:rPr lang="cs-CZ" sz="1200" b="1" dirty="0"/>
              <a:t>Název:			</a:t>
            </a:r>
            <a:r>
              <a:rPr lang="cs-CZ" sz="1200" b="1" dirty="0" smtClean="0"/>
              <a:t>MS W – Automatický obsah</a:t>
            </a:r>
            <a:endParaRPr lang="cs-CZ" sz="1200" dirty="0" smtClean="0"/>
          </a:p>
          <a:p>
            <a:r>
              <a:rPr lang="cs-CZ" sz="1200" dirty="0" smtClean="0"/>
              <a:t>Autor:			Ing. Jitka Matasová</a:t>
            </a:r>
          </a:p>
          <a:p>
            <a:r>
              <a:rPr lang="cs-CZ" sz="1200" dirty="0" smtClean="0"/>
              <a:t>Datum</a:t>
            </a:r>
            <a:r>
              <a:rPr lang="cs-CZ" sz="1200" dirty="0"/>
              <a:t>:			</a:t>
            </a:r>
            <a:r>
              <a:rPr lang="cs-CZ" sz="1200" dirty="0" smtClean="0"/>
              <a:t>2.12.2013 </a:t>
            </a:r>
            <a:endParaRPr lang="cs-CZ" sz="1200" dirty="0"/>
          </a:p>
          <a:p>
            <a:r>
              <a:rPr lang="cs-CZ" sz="1200" dirty="0"/>
              <a:t>Obor:			65-41-L/01 Gastronomie</a:t>
            </a:r>
          </a:p>
          <a:p>
            <a:r>
              <a:rPr lang="cs-CZ" sz="1200" dirty="0"/>
              <a:t>Ročník:			</a:t>
            </a:r>
            <a:r>
              <a:rPr lang="cs-CZ" sz="1200" dirty="0" smtClean="0"/>
              <a:t>1. </a:t>
            </a:r>
            <a:r>
              <a:rPr lang="cs-CZ" sz="1200" dirty="0"/>
              <a:t>ročník </a:t>
            </a:r>
          </a:p>
          <a:p>
            <a:r>
              <a:rPr lang="cs-CZ" sz="1200" dirty="0"/>
              <a:t>Předmět:			</a:t>
            </a:r>
            <a:r>
              <a:rPr lang="cs-CZ" sz="1200" dirty="0" smtClean="0"/>
              <a:t>IKT – Informační a komunikační technologie</a:t>
            </a:r>
          </a:p>
          <a:p>
            <a:endParaRPr lang="cs-CZ" sz="1200" b="1" dirty="0"/>
          </a:p>
          <a:p>
            <a:r>
              <a:rPr lang="cs-CZ" sz="1200" b="1" dirty="0"/>
              <a:t>Anotace výukového </a:t>
            </a:r>
            <a:r>
              <a:rPr lang="cs-CZ" sz="1200" b="1" dirty="0" smtClean="0"/>
              <a:t>materiálu (klíčová slova: úroveň, nadpisy, vložení)</a:t>
            </a:r>
            <a:endParaRPr lang="cs-CZ" sz="1200" b="1" dirty="0"/>
          </a:p>
          <a:p>
            <a:endParaRPr lang="cs-CZ" sz="1200" dirty="0"/>
          </a:p>
          <a:p>
            <a:pPr>
              <a:buFontTx/>
              <a:buAutoNum type="arabicPeriod"/>
            </a:pPr>
            <a:r>
              <a:rPr lang="cs-CZ" sz="1200" dirty="0"/>
              <a:t>VM je koncipován v podobě </a:t>
            </a:r>
            <a:r>
              <a:rPr lang="cs-CZ" sz="1200" dirty="0" err="1"/>
              <a:t>powerpointové</a:t>
            </a:r>
            <a:r>
              <a:rPr lang="cs-CZ" sz="1200" dirty="0"/>
              <a:t> </a:t>
            </a:r>
            <a:r>
              <a:rPr lang="cs-CZ" sz="1200" dirty="0" smtClean="0"/>
              <a:t>prezentace</a:t>
            </a:r>
            <a:r>
              <a:rPr lang="cs-CZ" sz="1200" dirty="0"/>
              <a:t> </a:t>
            </a:r>
            <a:r>
              <a:rPr lang="cs-CZ" sz="1200" dirty="0" smtClean="0"/>
              <a:t>pro výuku předmětu IKT.  </a:t>
            </a:r>
            <a:r>
              <a:rPr lang="cs-CZ" sz="1200" dirty="0"/>
              <a:t>Materiál bude používán přímo při výuce </a:t>
            </a:r>
            <a:r>
              <a:rPr lang="cs-CZ" sz="1200" dirty="0" smtClean="0"/>
              <a:t> </a:t>
            </a:r>
            <a:r>
              <a:rPr lang="cs-CZ" sz="1200" dirty="0"/>
              <a:t>za použití interaktivní tabule či dataprojektoru s výstupem na plátno. </a:t>
            </a:r>
            <a:r>
              <a:rPr lang="cs-CZ" sz="1200" dirty="0" smtClean="0"/>
              <a:t>Téma </a:t>
            </a:r>
            <a:r>
              <a:rPr lang="cs-CZ" sz="1200" dirty="0"/>
              <a:t>je přímo v souladu </a:t>
            </a:r>
            <a:r>
              <a:rPr lang="cs-CZ" sz="1200" dirty="0" smtClean="0"/>
              <a:t> s ŠVP – práce se standardním aplikačním programovým vybavením – textový procesor, praktické úlohy.</a:t>
            </a:r>
            <a:endParaRPr lang="cs-CZ" sz="1200" dirty="0"/>
          </a:p>
          <a:p>
            <a:r>
              <a:rPr lang="cs-CZ" sz="1200" dirty="0"/>
              <a:t>2. </a:t>
            </a:r>
            <a:r>
              <a:rPr lang="cs-CZ" sz="1200" dirty="0" smtClean="0"/>
              <a:t>	Prezentace </a:t>
            </a:r>
            <a:r>
              <a:rPr lang="cs-CZ" sz="1200" dirty="0"/>
              <a:t>bude používána </a:t>
            </a:r>
            <a:r>
              <a:rPr lang="cs-CZ" sz="1200" dirty="0" smtClean="0"/>
              <a:t>k výkladu a zároveň k procvičení daného </a:t>
            </a:r>
            <a:r>
              <a:rPr lang="cs-CZ" sz="1200" dirty="0"/>
              <a:t>tématu. Součástí je samostatný úkol pro žáky, který zpracují samostatně na PC a následně bude jejich práce zkontrolována. Žáci si ověří pochopení výkladu a procvičí samostatnost.</a:t>
            </a:r>
          </a:p>
          <a:p>
            <a:r>
              <a:rPr lang="cs-CZ" sz="1200" dirty="0"/>
              <a:t>	</a:t>
            </a:r>
          </a:p>
          <a:p>
            <a:r>
              <a:rPr lang="cs-CZ" sz="1200" dirty="0"/>
              <a:t>	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902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sah 8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cs-CZ" sz="5400" b="1" dirty="0" smtClean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cs-CZ" sz="54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MS </a:t>
            </a:r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W </a:t>
            </a:r>
            <a:r>
              <a:rPr lang="cs-CZ" sz="5400" b="1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ea typeface="+mj-ea"/>
                <a:cs typeface="+mj-cs"/>
              </a:rPr>
              <a:t>– Automatický obsah</a:t>
            </a:r>
            <a:endParaRPr lang="cs-CZ" sz="5400" b="1" dirty="0">
              <a:solidFill>
                <a:schemeClr val="tx2"/>
              </a:solidFill>
              <a:effectLst>
                <a:outerShdw blurRad="63500" dist="38100" dir="5400000" algn="t" rotWithShape="0">
                  <a:prstClr val="black">
                    <a:alpha val="25000"/>
                  </a:prstClr>
                </a:outerShdw>
              </a:effectLst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96607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11560" y="764704"/>
            <a:ext cx="7772400" cy="1470025"/>
          </a:xfrm>
        </p:spPr>
        <p:txBody>
          <a:bodyPr>
            <a:normAutofit/>
          </a:bodyPr>
          <a:lstStyle/>
          <a:p>
            <a:r>
              <a:rPr lang="cs-CZ" sz="5400" b="1" dirty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Význam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4032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Pokud jsou využívány v textu styly a nadpisy, je možnost velmi rychle automaticky vložit obsah tohoto textu.</a:t>
            </a:r>
          </a:p>
          <a:p>
            <a:pPr algn="l"/>
            <a:r>
              <a:rPr lang="cs-CZ" dirty="0" smtClean="0"/>
              <a:t>Je na nás vybrat počet úrovní, které chceme zahrnout v obsahu. Pokud využíváme číslování stránek, objeví se na obsahu, je možné zvolit i vodicí znak k příslušné stránce.</a:t>
            </a:r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solidFill>
                  <a:schemeClr val="accent1">
                    <a:lumMod val="75000"/>
                  </a:schemeClr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</a:rPr>
              <a:t>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Karta  - REFERENCE - OBSAH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32856"/>
            <a:ext cx="576064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763688" y="2564904"/>
            <a:ext cx="2448272" cy="15121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5940152" y="2132856"/>
            <a:ext cx="1080120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90821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0649"/>
            <a:ext cx="5040560" cy="5944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051720" y="476672"/>
            <a:ext cx="576064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2051720" y="5445224"/>
            <a:ext cx="158417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4775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7272808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979712" y="1052736"/>
            <a:ext cx="792088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82671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</a:rPr>
              <a:t>Samostatný úkol</a:t>
            </a:r>
            <a:endParaRPr lang="cs-CZ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Otevřete si dokument s názvem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chemeClr val="bg1">
                    <a:lumMod val="75000"/>
                  </a:schemeClr>
                </a:solidFill>
              </a:rPr>
              <a:t>VY_32_INOVACE_ICT_I_S2_10_a. </a:t>
            </a:r>
          </a:p>
          <a:p>
            <a:pPr marL="0" indent="0">
              <a:buNone/>
            </a:pPr>
            <a:r>
              <a:rPr lang="cs-CZ" dirty="0" smtClean="0"/>
              <a:t>Tento text si uložte do své složky pod názvem „Automatický obsah“ </a:t>
            </a:r>
          </a:p>
          <a:p>
            <a:pPr marL="0" indent="0">
              <a:buNone/>
            </a:pPr>
            <a:r>
              <a:rPr lang="cs-CZ" b="1" dirty="0" smtClean="0"/>
              <a:t>První úroveň </a:t>
            </a:r>
            <a:r>
              <a:rPr lang="cs-CZ" dirty="0" smtClean="0"/>
              <a:t>je označen text modře a zadejte pro ni </a:t>
            </a:r>
            <a:r>
              <a:rPr lang="cs-CZ" b="1" i="1" dirty="0" smtClean="0"/>
              <a:t>nadpis 1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Druhá úroveň je označen text žlutě a zadejte pro ni </a:t>
            </a:r>
            <a:r>
              <a:rPr lang="cs-CZ" b="1" i="1" dirty="0" smtClean="0"/>
              <a:t>nadpis 2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Třetí úroveň je označen text zeleně a zadejte pro ni </a:t>
            </a:r>
            <a:r>
              <a:rPr lang="cs-CZ" b="1" i="1" dirty="0" smtClean="0"/>
              <a:t>nadpis 3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Na poslední stránku napište Obsah a vložte obsah pomocí automatické funkce. Zadejte 3 úrovně.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82257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</a:rPr>
              <a:t>Řešení</a:t>
            </a:r>
            <a:endParaRPr lang="cs-CZ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cs-CZ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 algn="ctr">
              <a:buNone/>
            </a:pPr>
            <a:r>
              <a:rPr lang="cs-CZ" b="1" smtClean="0">
                <a:solidFill>
                  <a:schemeClr val="bg1">
                    <a:lumMod val="65000"/>
                  </a:schemeClr>
                </a:solidFill>
              </a:rPr>
              <a:t>VY_32_INOVACE_ICT_I_S2_10_b</a:t>
            </a:r>
            <a:endParaRPr lang="cs-CZ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4049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56084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Řešení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3481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pka">
  <a:themeElements>
    <a:clrScheme name="Kapk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Kapk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pk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ppt/theme/themeOverride1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2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3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4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5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6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7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8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9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150</Words>
  <Application>Microsoft Office PowerPoint</Application>
  <PresentationFormat>Předvádění na obrazovce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Kapka</vt:lpstr>
      <vt:lpstr>Prezentace aplikace PowerPoint</vt:lpstr>
      <vt:lpstr>Prezentace aplikace PowerPoint</vt:lpstr>
      <vt:lpstr>Význam</vt:lpstr>
      <vt:lpstr>Obsah</vt:lpstr>
      <vt:lpstr>Prezentace aplikace PowerPoint</vt:lpstr>
      <vt:lpstr>Prezentace aplikace PowerPoint</vt:lpstr>
      <vt:lpstr>Samostatný úkol</vt:lpstr>
      <vt:lpstr>Řešení</vt:lpstr>
      <vt:lpstr>Řešení</vt:lpstr>
    </vt:vector>
  </TitlesOfParts>
  <Company>Komerční banka, a.s.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jmatas1</dc:creator>
  <cp:lastModifiedBy>anna</cp:lastModifiedBy>
  <cp:revision>14</cp:revision>
  <dcterms:created xsi:type="dcterms:W3CDTF">2013-08-13T09:24:44Z</dcterms:created>
  <dcterms:modified xsi:type="dcterms:W3CDTF">2014-03-11T10:29:34Z</dcterms:modified>
</cp:coreProperties>
</file>