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CE5B5-8BD3-46F0-AD88-2752019749F2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2356636-1947-4E94-BC73-B63850AD93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CE5B5-8BD3-46F0-AD88-2752019749F2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2356636-1947-4E94-BC73-B63850AD93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CE5B5-8BD3-46F0-AD88-2752019749F2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56636-1947-4E94-BC73-B63850AD93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CE5B5-8BD3-46F0-AD88-2752019749F2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56636-1947-4E94-BC73-B63850AD93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CE5B5-8BD3-46F0-AD88-2752019749F2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2356636-1947-4E94-BC73-B63850AD93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CE5B5-8BD3-46F0-AD88-2752019749F2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56636-1947-4E94-BC73-B63850AD93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CE5B5-8BD3-46F0-AD88-2752019749F2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56636-1947-4E94-BC73-B63850AD93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CE5B5-8BD3-46F0-AD88-2752019749F2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56636-1947-4E94-BC73-B63850AD93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CE5B5-8BD3-46F0-AD88-2752019749F2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56636-1947-4E94-BC73-B63850AD93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CE5B5-8BD3-46F0-AD88-2752019749F2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56636-1947-4E94-BC73-B63850AD93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CE5B5-8BD3-46F0-AD88-2752019749F2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56636-1947-4E94-BC73-B63850AD93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26CE5B5-8BD3-46F0-AD88-2752019749F2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2356636-1947-4E94-BC73-B63850AD93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Farizejové a </a:t>
            </a:r>
            <a:r>
              <a:rPr lang="cs-CZ" smtClean="0"/>
              <a:t>zelóti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Boje o pevnost během římsko-židovské války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62614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260648"/>
            <a:ext cx="5759450" cy="125857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73500823"/>
              </p:ext>
            </p:extLst>
          </p:nvPr>
        </p:nvGraphicFramePr>
        <p:xfrm>
          <a:off x="611560" y="2132856"/>
          <a:ext cx="7115047" cy="409342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72208"/>
                <a:gridCol w="5242839"/>
              </a:tblGrid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Kódování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VY_32_INOVACE_dej2_zdk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Označení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dk</a:t>
                      </a:r>
                      <a:r>
                        <a:rPr lang="cs-CZ" sz="11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13_farizejove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 zeloti.pptx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Jitka Přibilová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3897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Výukový materiál – prezentace. Podklad pro výklad i samostatnou práci. Objasňuje diferenciaci židovské společnosti na </a:t>
                      </a: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zelóty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farizeje.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Dějepis, Seminář z dějepisu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Tematická</a:t>
                      </a:r>
                      <a:r>
                        <a:rPr lang="cs-CZ" sz="1200" kern="1200" baseline="0" dirty="0" smtClean="0">
                          <a:effectLst/>
                        </a:rPr>
                        <a:t> oblast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Židovské dějiny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Farizejové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zelóti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51008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Očekávané výstupy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Žákům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se dostane srovnání biblických příběhů s fakty doloženými historickým bádáním. Žákům se otevře prostor k pochopení judaismu i počátků křesťanství.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Klíčová slova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Farizejové, </a:t>
                      </a: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zelóti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Juda Galilejský, </a:t>
                      </a: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Menachen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Eleazar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Masada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Flavius Silva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 (výkladová)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1., seminář z dějepisu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,Bold"/>
                        </a:rPr>
                        <a:t>vyšší stupeň osmiletého gymnázia, čtyřleté gymnázium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Ověřeno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SDEJ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23.4.2014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Zdroje uvedeny na konci dokumentu.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1628800"/>
            <a:ext cx="4464496" cy="4921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lnSpc>
                <a:spcPct val="115000"/>
              </a:lnSpc>
              <a:spcBef>
                <a:spcPts val="335"/>
              </a:spcBef>
              <a:spcAft>
                <a:spcPts val="0"/>
              </a:spcAft>
            </a:pPr>
            <a:r>
              <a:rPr lang="cs-CZ" sz="2400" dirty="0" smtClean="0">
                <a:latin typeface="Calibri"/>
                <a:ea typeface="Calibri"/>
                <a:cs typeface="Times New Roman"/>
              </a:rPr>
              <a:t>Farizejové a </a:t>
            </a:r>
            <a:r>
              <a:rPr lang="cs-CZ" sz="2400" dirty="0" err="1" smtClean="0">
                <a:latin typeface="Calibri"/>
                <a:ea typeface="Calibri"/>
                <a:cs typeface="Times New Roman"/>
              </a:rPr>
              <a:t>zelóti</a:t>
            </a:r>
            <a:endParaRPr lang="cs-CZ" sz="2400" dirty="0"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965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židovské společnosti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Židé se v Judeji dělili do několika frakcí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b="1" u="sng" dirty="0" smtClean="0"/>
              <a:t>Farizejové: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tato skupina hlásá existenci království </a:t>
            </a:r>
          </a:p>
          <a:p>
            <a:pPr marL="0" indent="0">
              <a:buNone/>
            </a:pPr>
            <a:r>
              <a:rPr lang="cs-CZ" dirty="0"/>
              <a:t>    nebeského a pozemského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není-li spravedlnost v království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pozemském, </a:t>
            </a:r>
            <a:r>
              <a:rPr lang="nb-NO" dirty="0"/>
              <a:t>dostane se jí lidu v </a:t>
            </a:r>
            <a:r>
              <a:rPr lang="nb-NO" dirty="0" smtClean="0"/>
              <a:t>království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nebeském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5057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farizejové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Každého čeká poslední soud, při kterém budou spravedliví odměněni a hříšní odsouzeni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Učení odpovídá židovské koncepci vlády Zákona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Farizejové nacházeli mnoho stoupenců mezi chudými občany, kterým víra v království nebeské dávala naději a nový smysl života</a:t>
            </a:r>
            <a:endParaRPr lang="cs-CZ" dirty="0"/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17480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Zelóti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Radikální hnutí založil v r.6 po Kr. Juda Galilejský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Židovská společnost má být teokracií s jediným vládcem – Bohem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Věřili, že spravedlivé království je fyzické podstaty a jeho příchod je na blízku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Cítili se povinni příchod spravedlnosti urychlit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6351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zelóti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err="1" smtClean="0"/>
              <a:t>Zelóti</a:t>
            </a:r>
            <a:r>
              <a:rPr lang="cs-CZ" dirty="0" smtClean="0"/>
              <a:t> přerostli v extrémně radikální frakci s prvky terorismu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Nosili při sobě dýky, kterými vraždili kolaboranty s římskou nadvládou uprostřed davu či během oslav náboženských svátků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450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masada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R.66 na počátku První židovské války se </a:t>
            </a:r>
            <a:r>
              <a:rPr lang="cs-CZ" b="1" dirty="0" err="1" smtClean="0"/>
              <a:t>Menachen</a:t>
            </a:r>
            <a:r>
              <a:rPr lang="cs-CZ" dirty="0" smtClean="0"/>
              <a:t>, syn Judy </a:t>
            </a:r>
            <a:r>
              <a:rPr lang="cs-CZ" dirty="0" err="1" smtClean="0"/>
              <a:t>Gailejského</a:t>
            </a:r>
            <a:r>
              <a:rPr lang="cs-CZ" dirty="0" smtClean="0"/>
              <a:t> zmocnil válečnou lstí pevnosti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Během mocenských bojů mezi jeruzalémskými Židy je </a:t>
            </a:r>
            <a:r>
              <a:rPr lang="cs-CZ" dirty="0" err="1" smtClean="0"/>
              <a:t>Menachen</a:t>
            </a:r>
            <a:r>
              <a:rPr lang="cs-CZ" dirty="0" smtClean="0"/>
              <a:t> zavražděn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Vedení </a:t>
            </a:r>
            <a:r>
              <a:rPr lang="cs-CZ" dirty="0" err="1" smtClean="0"/>
              <a:t>Masady</a:t>
            </a:r>
            <a:r>
              <a:rPr lang="cs-CZ" dirty="0" smtClean="0"/>
              <a:t> se ujímá </a:t>
            </a:r>
            <a:r>
              <a:rPr lang="cs-CZ" dirty="0" err="1" smtClean="0"/>
              <a:t>Menachenův</a:t>
            </a:r>
            <a:r>
              <a:rPr lang="cs-CZ" dirty="0" smtClean="0"/>
              <a:t> synovec </a:t>
            </a:r>
            <a:r>
              <a:rPr lang="cs-CZ" b="1" dirty="0" err="1" smtClean="0"/>
              <a:t>Eleazar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030284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masada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 pevnosti nalezlo útočiště 960 uprchlíků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Následuje obléhání a následné dobývání pevnosti římskými vojsky pod vedením generála Flavia Silvy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8718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Johnson, Paul. Dějiny židovského národa. Vyd. 1. Řevnice: Rozmluvy, 1995, 845 s. ISBN </a:t>
            </a:r>
            <a:r>
              <a:rPr lang="cs-CZ" dirty="0" smtClean="0"/>
              <a:t>80-85336-31-6.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8584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4E3B30"/>
      </a:dk2>
      <a:lt2>
        <a:srgbClr val="F7E09E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108</TotalTime>
  <Words>370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Farizejové a zelóti</vt:lpstr>
      <vt:lpstr>Snímek 2</vt:lpstr>
      <vt:lpstr>Rozdělení židovské společnosti</vt:lpstr>
      <vt:lpstr>farizejové</vt:lpstr>
      <vt:lpstr>Zelóti</vt:lpstr>
      <vt:lpstr>zelóti</vt:lpstr>
      <vt:lpstr>masada</vt:lpstr>
      <vt:lpstr>masada</vt:lpstr>
      <vt:lpstr>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Dobývání Masady</dc:title>
  <dc:creator>Jitka</dc:creator>
  <cp:lastModifiedBy>pe</cp:lastModifiedBy>
  <cp:revision>12</cp:revision>
  <dcterms:created xsi:type="dcterms:W3CDTF">2014-03-04T19:54:02Z</dcterms:created>
  <dcterms:modified xsi:type="dcterms:W3CDTF">2014-06-19T14:26:53Z</dcterms:modified>
</cp:coreProperties>
</file>