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VY_32_INOVACE_04_Anglický jazyk 6.ročník_Halloween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Halloween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587559-A354-40AB-87EF-700173F6142E}" type="presOf" srcId="{D8197B8C-B260-4A16-BDF4-0947B075E274}" destId="{5A5FFA88-C948-4069-8E93-59FA12366E83}" srcOrd="1" destOrd="0" presId="urn:microsoft.com/office/officeart/2005/8/layout/target3"/>
    <dgm:cxn modelId="{8A61C09F-214B-45DC-BA3B-AFD3B083F9FD}" type="presOf" srcId="{757F3AB3-0718-4624-B441-E567A8F0AB56}" destId="{333A1088-737F-45CB-B68E-254E46348037}" srcOrd="0" destOrd="0" presId="urn:microsoft.com/office/officeart/2005/8/layout/target3"/>
    <dgm:cxn modelId="{6B9028C2-3D42-4D95-B1A0-BD94E58D5BC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8D73627-5327-4AA5-B129-DAA05224221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58151B-2953-41F2-93F9-BF82B499C78C}" type="presOf" srcId="{D1B46980-6531-4606-95E6-44980827E919}" destId="{2BE915AB-18AA-4053-B92C-3BFC9ED204BB}" srcOrd="1" destOrd="0" presId="urn:microsoft.com/office/officeart/2005/8/layout/target3"/>
    <dgm:cxn modelId="{CECE0224-1A63-46E7-BABC-CD3004129DB6}" type="presOf" srcId="{B651F6E3-6281-48DB-9319-2AEAFDAE7572}" destId="{619D679B-A015-4ECF-8348-D1034C574F40}" srcOrd="0" destOrd="0" presId="urn:microsoft.com/office/officeart/2005/8/layout/target3"/>
    <dgm:cxn modelId="{98BC8D54-1F56-4BDF-8BC5-D76637ACD1A3}" type="presOf" srcId="{D8197B8C-B260-4A16-BDF4-0947B075E274}" destId="{25B08C86-7E15-44DC-BE7F-FFB55DD49D12}" srcOrd="0" destOrd="0" presId="urn:microsoft.com/office/officeart/2005/8/layout/target3"/>
    <dgm:cxn modelId="{C9939A41-986A-4B39-BC19-D25F6A6D43DB}" type="presOf" srcId="{4C35D32F-0EAB-4CD7-82EE-45574DC2A586}" destId="{8BEBB6EC-1DAA-4CAC-8A25-BC0FCBD5DBD5}" srcOrd="0" destOrd="0" presId="urn:microsoft.com/office/officeart/2005/8/layout/target3"/>
    <dgm:cxn modelId="{D6DDE821-0DCB-475A-AB20-BE734DBEC967}" type="presOf" srcId="{4C35D32F-0EAB-4CD7-82EE-45574DC2A586}" destId="{890E4F0B-2866-4A3F-A3C7-2A14B1797930}" srcOrd="1" destOrd="0" presId="urn:microsoft.com/office/officeart/2005/8/layout/target3"/>
    <dgm:cxn modelId="{64A02FC7-5BA8-4CEE-9488-C76C8DCED66A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016DE80-A603-4A05-8758-109E239435BE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40C6B00-21EE-43B3-AAF2-3BF5AB95F86F}" type="presParOf" srcId="{333A1088-737F-45CB-B68E-254E46348037}" destId="{F5ABB229-8D3B-4694-996A-96F23CF14429}" srcOrd="0" destOrd="0" presId="urn:microsoft.com/office/officeart/2005/8/layout/target3"/>
    <dgm:cxn modelId="{9736E9AA-3EF4-44A0-B8BA-DF3BDEBD0DDA}" type="presParOf" srcId="{333A1088-737F-45CB-B68E-254E46348037}" destId="{F41139FD-01EE-4571-8B17-4FB00FC51163}" srcOrd="1" destOrd="0" presId="urn:microsoft.com/office/officeart/2005/8/layout/target3"/>
    <dgm:cxn modelId="{89C70127-945D-4F15-BDD2-532620E45B9B}" type="presParOf" srcId="{333A1088-737F-45CB-B68E-254E46348037}" destId="{D005CE8C-CC26-4C3E-AC11-E15060ECD759}" srcOrd="2" destOrd="0" presId="urn:microsoft.com/office/officeart/2005/8/layout/target3"/>
    <dgm:cxn modelId="{176D99ED-CB61-4047-A48C-4C73DF2D7C41}" type="presParOf" srcId="{333A1088-737F-45CB-B68E-254E46348037}" destId="{2C702D82-9B77-49B7-9568-BB8EB47C3372}" srcOrd="3" destOrd="0" presId="urn:microsoft.com/office/officeart/2005/8/layout/target3"/>
    <dgm:cxn modelId="{B81D0477-A13A-4B2D-B198-C4958289C53D}" type="presParOf" srcId="{333A1088-737F-45CB-B68E-254E46348037}" destId="{A52A0455-90FF-4808-ABD0-F02540D31D5A}" srcOrd="4" destOrd="0" presId="urn:microsoft.com/office/officeart/2005/8/layout/target3"/>
    <dgm:cxn modelId="{2E6512A1-B89A-4F4C-B36B-D1E4EAC57D4A}" type="presParOf" srcId="{333A1088-737F-45CB-B68E-254E46348037}" destId="{6140AFEC-043D-4C43-A2F9-D0F5331DF3A3}" srcOrd="5" destOrd="0" presId="urn:microsoft.com/office/officeart/2005/8/layout/target3"/>
    <dgm:cxn modelId="{EDABD375-FC43-4A84-A9CA-D343B9E51E09}" type="presParOf" srcId="{333A1088-737F-45CB-B68E-254E46348037}" destId="{9358AC05-5D7D-4327-9F80-1AD486AEA664}" srcOrd="6" destOrd="0" presId="urn:microsoft.com/office/officeart/2005/8/layout/target3"/>
    <dgm:cxn modelId="{B128A06D-D988-4515-99F6-46DC66E90788}" type="presParOf" srcId="{333A1088-737F-45CB-B68E-254E46348037}" destId="{313FC574-E1CD-4FB4-B054-0B805CE0447D}" srcOrd="7" destOrd="0" presId="urn:microsoft.com/office/officeart/2005/8/layout/target3"/>
    <dgm:cxn modelId="{DE17A4E7-06AA-4198-97E2-0E070107BBB1}" type="presParOf" srcId="{333A1088-737F-45CB-B68E-254E46348037}" destId="{619D679B-A015-4ECF-8348-D1034C574F40}" srcOrd="8" destOrd="0" presId="urn:microsoft.com/office/officeart/2005/8/layout/target3"/>
    <dgm:cxn modelId="{AA4E7659-78BC-4C39-8A59-C8FD66A7EF0E}" type="presParOf" srcId="{333A1088-737F-45CB-B68E-254E46348037}" destId="{322283A8-4A27-4CDA-BAE3-F381106A9174}" srcOrd="9" destOrd="0" presId="urn:microsoft.com/office/officeart/2005/8/layout/target3"/>
    <dgm:cxn modelId="{2E7E46AB-C6DF-4E0A-9191-07D9DC2EAFAC}" type="presParOf" srcId="{333A1088-737F-45CB-B68E-254E46348037}" destId="{FFC9F71D-1B4F-4AD9-A4A6-86ADEFC8AF5C}" srcOrd="10" destOrd="0" presId="urn:microsoft.com/office/officeart/2005/8/layout/target3"/>
    <dgm:cxn modelId="{7B8CC8E4-4DC2-4E37-9E6A-B17D19437FF6}" type="presParOf" srcId="{333A1088-737F-45CB-B68E-254E46348037}" destId="{25B08C86-7E15-44DC-BE7F-FFB55DD49D12}" srcOrd="11" destOrd="0" presId="urn:microsoft.com/office/officeart/2005/8/layout/target3"/>
    <dgm:cxn modelId="{CE91BD5A-9BD5-47BF-9F78-DAA7C4F2DD83}" type="presParOf" srcId="{333A1088-737F-45CB-B68E-254E46348037}" destId="{76644BE8-9D7C-4C09-B250-3D10AF48CBB7}" srcOrd="12" destOrd="0" presId="urn:microsoft.com/office/officeart/2005/8/layout/target3"/>
    <dgm:cxn modelId="{933DC325-72AB-4BB9-9FF2-5EC27F169BDF}" type="presParOf" srcId="{333A1088-737F-45CB-B68E-254E46348037}" destId="{EE85B701-7295-41C0-BA7A-34D3756A2AE6}" srcOrd="13" destOrd="0" presId="urn:microsoft.com/office/officeart/2005/8/layout/target3"/>
    <dgm:cxn modelId="{244DC2A6-4915-49C9-92AD-DCD6E3DBBC84}" type="presParOf" srcId="{333A1088-737F-45CB-B68E-254E46348037}" destId="{8BEBB6EC-1DAA-4CAC-8A25-BC0FCBD5DBD5}" srcOrd="14" destOrd="0" presId="urn:microsoft.com/office/officeart/2005/8/layout/target3"/>
    <dgm:cxn modelId="{064E25F1-461B-4490-AB05-51D1E1D84B09}" type="presParOf" srcId="{333A1088-737F-45CB-B68E-254E46348037}" destId="{AED2198E-93D5-4001-81B4-73124B309672}" srcOrd="15" destOrd="0" presId="urn:microsoft.com/office/officeart/2005/8/layout/target3"/>
    <dgm:cxn modelId="{5A756CC0-6E05-4D23-A71B-F57EF843A11D}" type="presParOf" srcId="{333A1088-737F-45CB-B68E-254E46348037}" destId="{2BE915AB-18AA-4053-B92C-3BFC9ED204BB}" srcOrd="16" destOrd="0" presId="urn:microsoft.com/office/officeart/2005/8/layout/target3"/>
    <dgm:cxn modelId="{4096E44B-9A29-47C9-94D5-4E697583680B}" type="presParOf" srcId="{333A1088-737F-45CB-B68E-254E46348037}" destId="{6BB5E863-4638-4E1D-BFDE-399D028AC4ED}" srcOrd="17" destOrd="0" presId="urn:microsoft.com/office/officeart/2005/8/layout/target3"/>
    <dgm:cxn modelId="{62E0BE60-0D60-4ECA-A5FF-BBD707946320}" type="presParOf" srcId="{333A1088-737F-45CB-B68E-254E46348037}" destId="{5A5FFA88-C948-4069-8E93-59FA12366E83}" srcOrd="18" destOrd="0" presId="urn:microsoft.com/office/officeart/2005/8/layout/target3"/>
    <dgm:cxn modelId="{BB2DC63E-22E2-4D10-B70B-454B8B098A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ZŠ Týnec nad Labem</a:t>
          </a:r>
          <a:endParaRPr lang="cs-CZ" sz="17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Lenka Hrnčířová</a:t>
          </a:r>
          <a:endParaRPr lang="cs-CZ" sz="17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VY_32_INOVACE_04_Anglický jazyk 6.ročník_Halloween</a:t>
          </a:r>
          <a:endParaRPr lang="cs-CZ" sz="17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Halloween</a:t>
          </a:r>
          <a:endParaRPr lang="cs-CZ" sz="17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CZ.1.07/1.4.00/21.1921</a:t>
          </a:r>
          <a:endParaRPr lang="cs-CZ" sz="17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EFE393-7652-40D2-8A5E-CC982F1587CE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C76189-0C5D-41F8-ABB6-23183C7680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222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2527DC-A366-499B-9BB6-40C6660E5DC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7431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76189-0C5D-41F8-ABB6-23183C7680B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3117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76189-0C5D-41F8-ABB6-23183C7680B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269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76189-0C5D-41F8-ABB6-23183C7680B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1492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76189-0C5D-41F8-ABB6-23183C7680B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6451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76189-0C5D-41F8-ABB6-23183C7680B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2336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76189-0C5D-41F8-ABB6-23183C7680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7007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76189-0C5D-41F8-ABB6-23183C7680B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3618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76189-0C5D-41F8-ABB6-23183C7680B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081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89B1281-4F4E-4EB5-B396-A502FEFD6949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E402FA-C086-4582-A7B0-E109D1F713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0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1730820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49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6709209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Anglický jazyk, 6. ročník, Halloween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Informace – kdy a kde je slaven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Koledování dětí</a:t>
            </a:r>
          </a:p>
          <a:p>
            <a:pPr marL="457200" indent="-457200">
              <a:buAutoNum type="arabicParenR"/>
            </a:pPr>
            <a:r>
              <a:rPr lang="cs-CZ" sz="2400" dirty="0" err="1" smtClean="0"/>
              <a:t>Halloweenský</a:t>
            </a:r>
            <a:r>
              <a:rPr lang="cs-CZ" sz="2400" dirty="0" smtClean="0"/>
              <a:t> večírek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Typický symbol – zdobená </a:t>
            </a:r>
            <a:r>
              <a:rPr lang="cs-CZ" sz="2400" dirty="0" smtClean="0"/>
              <a:t>dýně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Procvičení – otázky, spojování obrázků se slovy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Pomůcky: fixy na interaktivní tabuli</a:t>
            </a: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3930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43339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accent6"/>
                </a:solidFill>
              </a:rPr>
              <a:t>Halloween</a:t>
            </a:r>
          </a:p>
          <a:p>
            <a:endParaRPr lang="cs-CZ" sz="3600" dirty="0">
              <a:solidFill>
                <a:schemeClr val="accent6"/>
              </a:solidFill>
            </a:endParaRP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holiday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USA on 31 </a:t>
            </a:r>
            <a:r>
              <a:rPr lang="cs-CZ" sz="2800" dirty="0" err="1" smtClean="0"/>
              <a:t>October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children</a:t>
            </a:r>
            <a:r>
              <a:rPr lang="cs-CZ" sz="2800" dirty="0" smtClean="0"/>
              <a:t> </a:t>
            </a:r>
            <a:r>
              <a:rPr lang="cs-CZ" sz="2800" dirty="0" err="1" smtClean="0"/>
              <a:t>take</a:t>
            </a:r>
            <a:r>
              <a:rPr lang="cs-CZ" sz="2800" dirty="0" smtClean="0"/>
              <a:t>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costumes</a:t>
            </a:r>
            <a:r>
              <a:rPr lang="cs-CZ" sz="2800" dirty="0" smtClean="0"/>
              <a:t> and go  to </a:t>
            </a:r>
            <a:r>
              <a:rPr lang="cs-CZ" sz="2800" dirty="0" err="1" smtClean="0"/>
              <a:t>trick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endParaRPr lang="cs-CZ" sz="2800" dirty="0" smtClean="0"/>
          </a:p>
          <a:p>
            <a:r>
              <a:rPr lang="cs-CZ" sz="2800" dirty="0" err="1"/>
              <a:t>t</a:t>
            </a:r>
            <a:r>
              <a:rPr lang="cs-CZ" sz="2800" dirty="0" err="1" smtClean="0"/>
              <a:t>reat</a:t>
            </a:r>
            <a:r>
              <a:rPr lang="cs-CZ" sz="2800" dirty="0" smtClean="0"/>
              <a:t>. </a:t>
            </a:r>
            <a:r>
              <a:rPr lang="cs-CZ" sz="2800" dirty="0" err="1" smtClean="0"/>
              <a:t>They</a:t>
            </a:r>
            <a:r>
              <a:rPr lang="cs-CZ" sz="2800" dirty="0" smtClean="0"/>
              <a:t> go </a:t>
            </a:r>
            <a:r>
              <a:rPr lang="cs-CZ" sz="2800" dirty="0" err="1" smtClean="0"/>
              <a:t>from</a:t>
            </a:r>
            <a:r>
              <a:rPr lang="cs-CZ" sz="2800" dirty="0" smtClean="0"/>
              <a:t> </a:t>
            </a:r>
            <a:r>
              <a:rPr lang="cs-CZ" sz="2800" dirty="0" err="1" smtClean="0"/>
              <a:t>door</a:t>
            </a:r>
            <a:r>
              <a:rPr lang="cs-CZ" sz="2800" dirty="0" smtClean="0"/>
              <a:t> to </a:t>
            </a:r>
            <a:r>
              <a:rPr lang="cs-CZ" sz="2800" dirty="0" err="1" smtClean="0"/>
              <a:t>door</a:t>
            </a:r>
            <a:r>
              <a:rPr lang="cs-CZ" sz="2800" dirty="0" smtClean="0"/>
              <a:t>, ring and call</a:t>
            </a:r>
            <a:r>
              <a:rPr lang="cs-CZ" sz="2800" smtClean="0"/>
              <a:t>: </a:t>
            </a:r>
            <a:r>
              <a:rPr lang="cs-CZ" sz="2800" smtClean="0"/>
              <a:t>„</a:t>
            </a:r>
            <a:r>
              <a:rPr lang="cs-CZ" sz="2800" smtClean="0"/>
              <a:t>Trick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</a:p>
          <a:p>
            <a:r>
              <a:rPr lang="cs-CZ" sz="2800" dirty="0" err="1" smtClean="0"/>
              <a:t>treat</a:t>
            </a:r>
            <a:r>
              <a:rPr lang="cs-CZ" sz="2800" dirty="0" smtClean="0"/>
              <a:t>?“</a:t>
            </a:r>
          </a:p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861048"/>
            <a:ext cx="3888432" cy="2588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503" y="116633"/>
            <a:ext cx="2180648" cy="2180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744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56901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When</a:t>
            </a:r>
            <a:r>
              <a:rPr lang="cs-CZ" sz="2800" dirty="0" smtClean="0"/>
              <a:t>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give</a:t>
            </a:r>
            <a:r>
              <a:rPr lang="cs-CZ" sz="2800" dirty="0" smtClean="0"/>
              <a:t> </a:t>
            </a:r>
            <a:r>
              <a:rPr lang="cs-CZ" sz="2800" dirty="0" err="1" smtClean="0"/>
              <a:t>them</a:t>
            </a:r>
            <a:r>
              <a:rPr lang="cs-CZ" sz="2800" dirty="0" smtClean="0"/>
              <a:t> </a:t>
            </a:r>
            <a:r>
              <a:rPr lang="cs-CZ" sz="2800" dirty="0" err="1" smtClean="0"/>
              <a:t>something</a:t>
            </a:r>
            <a:r>
              <a:rPr lang="cs-CZ" sz="2800" dirty="0" smtClean="0"/>
              <a:t>, </a:t>
            </a:r>
            <a:r>
              <a:rPr lang="cs-CZ" sz="2800" dirty="0" err="1" smtClean="0"/>
              <a:t>they</a:t>
            </a:r>
            <a:r>
              <a:rPr lang="cs-CZ" sz="2800" dirty="0" smtClean="0"/>
              <a:t> go </a:t>
            </a:r>
            <a:r>
              <a:rPr lang="cs-CZ" sz="2800" dirty="0" err="1" smtClean="0"/>
              <a:t>away</a:t>
            </a:r>
            <a:r>
              <a:rPr lang="cs-CZ" sz="2800" dirty="0" smtClean="0"/>
              <a:t>. </a:t>
            </a:r>
            <a:r>
              <a:rPr lang="cs-CZ" sz="2800" dirty="0" err="1" smtClean="0"/>
              <a:t>When</a:t>
            </a:r>
            <a:endParaRPr lang="cs-CZ" sz="2800" dirty="0" smtClean="0"/>
          </a:p>
          <a:p>
            <a:r>
              <a:rPr lang="cs-CZ" sz="2800" dirty="0" err="1"/>
              <a:t>p</a:t>
            </a:r>
            <a:r>
              <a:rPr lang="cs-CZ" sz="2800" dirty="0" err="1" smtClean="0"/>
              <a:t>eople</a:t>
            </a:r>
            <a:r>
              <a:rPr lang="cs-CZ" sz="2800" dirty="0" smtClean="0"/>
              <a:t>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 </a:t>
            </a:r>
            <a:r>
              <a:rPr lang="cs-CZ" sz="2800" dirty="0" err="1" smtClean="0"/>
              <a:t>give</a:t>
            </a:r>
            <a:r>
              <a:rPr lang="cs-CZ" sz="2800" dirty="0" smtClean="0"/>
              <a:t> </a:t>
            </a:r>
            <a:r>
              <a:rPr lang="cs-CZ" sz="2800" dirty="0" err="1" smtClean="0"/>
              <a:t>them</a:t>
            </a:r>
            <a:r>
              <a:rPr lang="cs-CZ" sz="2800" dirty="0" smtClean="0"/>
              <a:t> </a:t>
            </a:r>
            <a:r>
              <a:rPr lang="cs-CZ" sz="2800" dirty="0" err="1" smtClean="0"/>
              <a:t>anything</a:t>
            </a:r>
            <a:r>
              <a:rPr lang="cs-CZ" sz="2800" dirty="0" smtClean="0"/>
              <a:t>, </a:t>
            </a:r>
            <a:r>
              <a:rPr lang="cs-CZ" sz="2800" dirty="0" err="1" smtClean="0"/>
              <a:t>they</a:t>
            </a:r>
            <a:r>
              <a:rPr lang="cs-CZ" sz="2800" dirty="0" smtClean="0"/>
              <a:t> do </a:t>
            </a:r>
            <a:r>
              <a:rPr lang="cs-CZ" sz="2800" dirty="0" err="1" smtClean="0"/>
              <a:t>them</a:t>
            </a:r>
            <a:r>
              <a:rPr lang="cs-CZ" sz="2800" dirty="0" smtClean="0"/>
              <a:t> </a:t>
            </a:r>
            <a:r>
              <a:rPr lang="cs-CZ" sz="2800" dirty="0" err="1" smtClean="0"/>
              <a:t>some</a:t>
            </a:r>
            <a:endParaRPr lang="cs-CZ" sz="2800" dirty="0" smtClean="0"/>
          </a:p>
          <a:p>
            <a:r>
              <a:rPr lang="cs-CZ" sz="2800" dirty="0" err="1"/>
              <a:t>t</a:t>
            </a:r>
            <a:r>
              <a:rPr lang="cs-CZ" sz="2800" dirty="0" err="1" smtClean="0"/>
              <a:t>rick</a:t>
            </a:r>
            <a:r>
              <a:rPr lang="cs-CZ" sz="2800" dirty="0" smtClean="0"/>
              <a:t>,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example</a:t>
            </a:r>
            <a:r>
              <a:rPr lang="cs-CZ" sz="2800" dirty="0" smtClean="0"/>
              <a:t>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put</a:t>
            </a:r>
            <a:r>
              <a:rPr lang="cs-CZ" sz="2800" dirty="0" smtClean="0"/>
              <a:t> </a:t>
            </a:r>
            <a:r>
              <a:rPr lang="cs-CZ" sz="2800" dirty="0" err="1" smtClean="0"/>
              <a:t>some</a:t>
            </a:r>
            <a:r>
              <a:rPr lang="cs-CZ" sz="2800" dirty="0" smtClean="0"/>
              <a:t> jam on a handle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</a:p>
          <a:p>
            <a:r>
              <a:rPr lang="cs-CZ" sz="2800" dirty="0" err="1"/>
              <a:t>d</a:t>
            </a:r>
            <a:r>
              <a:rPr lang="cs-CZ" sz="2800" dirty="0" err="1" smtClean="0"/>
              <a:t>oor</a:t>
            </a:r>
            <a:r>
              <a:rPr lang="cs-CZ" sz="2800" dirty="0"/>
              <a:t>.</a:t>
            </a:r>
            <a:r>
              <a:rPr lang="cs-CZ" sz="2800" dirty="0" smtClean="0"/>
              <a:t> 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10782"/>
            <a:ext cx="3456384" cy="2190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52936"/>
            <a:ext cx="2680478" cy="2693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7537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19141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Other</a:t>
            </a:r>
            <a:r>
              <a:rPr lang="cs-CZ" sz="2800" dirty="0" smtClean="0"/>
              <a:t> </a:t>
            </a:r>
            <a:r>
              <a:rPr lang="cs-CZ" sz="2800" dirty="0" err="1" smtClean="0"/>
              <a:t>children</a:t>
            </a:r>
            <a:r>
              <a:rPr lang="cs-CZ" sz="2800" dirty="0" smtClean="0"/>
              <a:t> go to Halloween party.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children</a:t>
            </a:r>
            <a:endParaRPr lang="cs-CZ" sz="2800" dirty="0" smtClean="0"/>
          </a:p>
          <a:p>
            <a:r>
              <a:rPr lang="cs-CZ" sz="2800" dirty="0"/>
              <a:t>p</a:t>
            </a:r>
            <a:r>
              <a:rPr lang="cs-CZ" sz="2800" dirty="0" smtClean="0"/>
              <a:t>lay </a:t>
            </a:r>
            <a:r>
              <a:rPr lang="cs-CZ" sz="2800" dirty="0" err="1" smtClean="0"/>
              <a:t>games</a:t>
            </a:r>
            <a:r>
              <a:rPr lang="cs-CZ" sz="2800" dirty="0" smtClean="0"/>
              <a:t> and </a:t>
            </a:r>
            <a:r>
              <a:rPr lang="cs-CZ" sz="2800" dirty="0" err="1" smtClean="0"/>
              <a:t>tell</a:t>
            </a:r>
            <a:r>
              <a:rPr lang="cs-CZ" sz="2800" dirty="0" smtClean="0"/>
              <a:t> </a:t>
            </a:r>
            <a:r>
              <a:rPr lang="cs-CZ" sz="2800" dirty="0" err="1" smtClean="0"/>
              <a:t>ghostly</a:t>
            </a:r>
            <a:r>
              <a:rPr lang="cs-CZ" sz="2800" dirty="0" smtClean="0"/>
              <a:t> </a:t>
            </a:r>
            <a:r>
              <a:rPr lang="cs-CZ" sz="2800" dirty="0" err="1" smtClean="0"/>
              <a:t>stories</a:t>
            </a:r>
            <a:r>
              <a:rPr lang="cs-CZ" sz="2800" dirty="0" smtClean="0"/>
              <a:t> </a:t>
            </a:r>
            <a:r>
              <a:rPr lang="cs-CZ" sz="2800" dirty="0" err="1" smtClean="0"/>
              <a:t>about</a:t>
            </a:r>
            <a:r>
              <a:rPr lang="cs-CZ" sz="2800" dirty="0" smtClean="0"/>
              <a:t>: </a:t>
            </a:r>
            <a:r>
              <a:rPr lang="cs-CZ" sz="2800" dirty="0" err="1" smtClean="0"/>
              <a:t>black</a:t>
            </a:r>
            <a:r>
              <a:rPr lang="cs-CZ" sz="2800" dirty="0" smtClean="0"/>
              <a:t> </a:t>
            </a:r>
            <a:r>
              <a:rPr lang="cs-CZ" sz="2800" dirty="0" err="1" smtClean="0"/>
              <a:t>cats</a:t>
            </a:r>
            <a:r>
              <a:rPr lang="cs-CZ" sz="2800" dirty="0" smtClean="0"/>
              <a:t>,</a:t>
            </a:r>
          </a:p>
          <a:p>
            <a:r>
              <a:rPr lang="cs-CZ" sz="2800" dirty="0" err="1"/>
              <a:t>w</a:t>
            </a:r>
            <a:r>
              <a:rPr lang="cs-CZ" sz="2800" dirty="0" err="1" smtClean="0"/>
              <a:t>itches</a:t>
            </a:r>
            <a:r>
              <a:rPr lang="cs-CZ" sz="2800" dirty="0" smtClean="0"/>
              <a:t>, </a:t>
            </a:r>
            <a:r>
              <a:rPr lang="cs-CZ" sz="2800" dirty="0" err="1" smtClean="0"/>
              <a:t>monsters</a:t>
            </a:r>
            <a:r>
              <a:rPr lang="cs-CZ" sz="2800" dirty="0"/>
              <a:t> </a:t>
            </a:r>
            <a:r>
              <a:rPr lang="cs-CZ" sz="2800" dirty="0" smtClean="0"/>
              <a:t>and </a:t>
            </a:r>
            <a:r>
              <a:rPr lang="cs-CZ" sz="2800" dirty="0" err="1" smtClean="0"/>
              <a:t>ghosts</a:t>
            </a:r>
            <a:r>
              <a:rPr lang="cs-CZ" sz="2800" dirty="0" smtClean="0"/>
              <a:t>. 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eat</a:t>
            </a:r>
            <a:r>
              <a:rPr lang="cs-CZ" sz="2800" dirty="0" smtClean="0"/>
              <a:t> Halloween </a:t>
            </a:r>
            <a:r>
              <a:rPr lang="cs-CZ" sz="2800" dirty="0" err="1" smtClean="0"/>
              <a:t>cakes</a:t>
            </a:r>
            <a:r>
              <a:rPr lang="cs-CZ" sz="2800" dirty="0" smtClean="0"/>
              <a:t> – </a:t>
            </a:r>
            <a:r>
              <a:rPr lang="cs-CZ" sz="2800" dirty="0" err="1" smtClean="0"/>
              <a:t>decorated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Halloween </a:t>
            </a:r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colours</a:t>
            </a:r>
            <a:r>
              <a:rPr lang="cs-CZ" sz="2800" dirty="0" smtClean="0"/>
              <a:t>: </a:t>
            </a:r>
            <a:r>
              <a:rPr lang="cs-CZ" sz="2800" dirty="0" err="1" smtClean="0"/>
              <a:t>black</a:t>
            </a:r>
            <a:r>
              <a:rPr lang="cs-CZ" sz="2800" dirty="0" smtClean="0"/>
              <a:t> and </a:t>
            </a:r>
            <a:r>
              <a:rPr lang="cs-CZ" sz="2800" dirty="0" err="1" smtClean="0"/>
              <a:t>orange</a:t>
            </a:r>
            <a:r>
              <a:rPr lang="cs-CZ" sz="2800" dirty="0" smtClean="0"/>
              <a:t>.</a:t>
            </a:r>
          </a:p>
          <a:p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15084"/>
            <a:ext cx="2448272" cy="1530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6813" y="2434360"/>
            <a:ext cx="2079420" cy="1302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93191"/>
            <a:ext cx="2209377" cy="1373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http://ts3.mm.bing.net/images/thumbnail.aspx?q=4573109856436566&amp;id=99a4a99c9ed24cb456b9b259f1bd3c5c&amp;index=newexp&amp;url=http%3a%2f%2fnd03.jxs.cz%2f314%2f228%2f7a16bcbb1a_55317547_o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738" y="4922994"/>
            <a:ext cx="1777329" cy="177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77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8777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Typical</a:t>
            </a:r>
            <a:r>
              <a:rPr lang="cs-CZ" sz="2800" dirty="0" smtClean="0"/>
              <a:t> symbol </a:t>
            </a:r>
            <a:r>
              <a:rPr lang="cs-CZ" sz="2800" dirty="0" err="1" smtClean="0"/>
              <a:t>of</a:t>
            </a:r>
            <a:r>
              <a:rPr lang="cs-CZ" sz="2800" dirty="0" smtClean="0"/>
              <a:t> Halloween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decorated</a:t>
            </a:r>
            <a:r>
              <a:rPr lang="cs-CZ" sz="2800" dirty="0" smtClean="0"/>
              <a:t> </a:t>
            </a:r>
            <a:r>
              <a:rPr lang="cs-CZ" sz="2800" dirty="0" err="1" smtClean="0"/>
              <a:t>pumpkin</a:t>
            </a:r>
            <a:r>
              <a:rPr lang="cs-CZ" sz="2800" dirty="0" smtClean="0"/>
              <a:t> </a:t>
            </a:r>
          </a:p>
          <a:p>
            <a:r>
              <a:rPr lang="cs-CZ" sz="2800" dirty="0" err="1"/>
              <a:t>w</a:t>
            </a:r>
            <a:r>
              <a:rPr lang="cs-CZ" sz="2800" dirty="0" err="1" smtClean="0"/>
              <a:t>ith</a:t>
            </a:r>
            <a:r>
              <a:rPr lang="cs-CZ" sz="2800" dirty="0" smtClean="0"/>
              <a:t> a </a:t>
            </a:r>
            <a:r>
              <a:rPr lang="cs-CZ" sz="2800" dirty="0" err="1" smtClean="0"/>
              <a:t>candle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098" name="Picture 2" descr="http://ts2.mm.bing.net/images/thumbnail.aspx?q=4829424929210537&amp;id=aca01675a31158638cebfa376d90ebab&amp;index=newexp&amp;url=http%3a%2f%2fnd03.jxs.cz%2f841%2f791%2fd0fb200c82_55850515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2857500" cy="269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ts4.mm.bing.net/images/thumbnail.aspx?q=4592222469948023&amp;id=636f62093786dbbd2ecbbb476cea11ba&amp;index=newexp&amp;url=http%3a%2f%2fwww.tojecool.cz%2fwp-content%2fuploads%2f2011%2f10%2fhalloween0-510x3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620" y="1772816"/>
            <a:ext cx="4594732" cy="269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525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6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Answer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err="1" smtClean="0">
                <a:latin typeface="Arial Black" pitchFamily="34" charset="0"/>
              </a:rPr>
              <a:t>When</a:t>
            </a:r>
            <a:r>
              <a:rPr lang="cs-CZ" sz="2800" dirty="0" smtClean="0">
                <a:latin typeface="Arial Black" pitchFamily="34" charset="0"/>
              </a:rPr>
              <a:t> and </a:t>
            </a:r>
            <a:r>
              <a:rPr lang="cs-CZ" sz="2800" dirty="0" err="1" smtClean="0">
                <a:latin typeface="Arial Black" pitchFamily="34" charset="0"/>
              </a:rPr>
              <a:t>where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is</a:t>
            </a:r>
            <a:r>
              <a:rPr lang="cs-CZ" sz="2800" dirty="0" smtClean="0">
                <a:latin typeface="Arial Black" pitchFamily="34" charset="0"/>
              </a:rPr>
              <a:t> Halloween?</a:t>
            </a:r>
          </a:p>
          <a:p>
            <a:endParaRPr lang="cs-CZ" sz="2800" dirty="0"/>
          </a:p>
          <a:p>
            <a:r>
              <a:rPr lang="cs-CZ" sz="2800" dirty="0" smtClean="0"/>
              <a:t>                                        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2348880"/>
            <a:ext cx="6135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on 31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October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USA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068960"/>
            <a:ext cx="7992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b="1" dirty="0" smtClean="0">
                <a:latin typeface="Arial Black" pitchFamily="34" charset="0"/>
              </a:rPr>
              <a:t>2)</a:t>
            </a:r>
            <a:r>
              <a:rPr lang="cs-CZ" sz="2800" b="1" dirty="0" err="1" smtClean="0">
                <a:latin typeface="Arial Black" pitchFamily="34" charset="0"/>
              </a:rPr>
              <a:t>What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latin typeface="Arial Black" pitchFamily="34" charset="0"/>
              </a:rPr>
              <a:t>are </a:t>
            </a:r>
            <a:r>
              <a:rPr lang="cs-CZ" sz="2800" b="1" dirty="0" smtClean="0">
                <a:latin typeface="Arial Black" pitchFamily="34" charset="0"/>
              </a:rPr>
              <a:t>Halloween </a:t>
            </a:r>
            <a:r>
              <a:rPr lang="cs-CZ" sz="2800" b="1" dirty="0" err="1" smtClean="0">
                <a:latin typeface="Arial Black" pitchFamily="34" charset="0"/>
              </a:rPr>
              <a:t>colours</a:t>
            </a:r>
            <a:r>
              <a:rPr lang="cs-CZ" sz="2800" b="1" dirty="0" smtClean="0">
                <a:latin typeface="Arial Black" pitchFamily="34" charset="0"/>
              </a:rPr>
              <a:t>? 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3861048"/>
            <a:ext cx="35702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  <a:latin typeface="Arial Black" pitchFamily="34" charset="0"/>
              </a:rPr>
              <a:t>b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lack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and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orange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4797152"/>
            <a:ext cx="8037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 Black" pitchFamily="34" charset="0"/>
              </a:rPr>
              <a:t>3) </a:t>
            </a:r>
            <a:r>
              <a:rPr lang="cs-CZ" sz="2800" b="1" dirty="0" err="1" smtClean="0">
                <a:latin typeface="Arial Black" pitchFamily="34" charset="0"/>
              </a:rPr>
              <a:t>What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is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typical</a:t>
            </a:r>
            <a:r>
              <a:rPr lang="cs-CZ" sz="2800" b="1" dirty="0" smtClean="0">
                <a:latin typeface="Arial Black" pitchFamily="34" charset="0"/>
              </a:rPr>
              <a:t> symbol </a:t>
            </a:r>
            <a:r>
              <a:rPr lang="cs-CZ" sz="2800" b="1" dirty="0" err="1" smtClean="0">
                <a:latin typeface="Arial Black" pitchFamily="34" charset="0"/>
              </a:rPr>
              <a:t>of</a:t>
            </a:r>
            <a:r>
              <a:rPr lang="cs-CZ" sz="2800" b="1" dirty="0" smtClean="0">
                <a:latin typeface="Arial Black" pitchFamily="34" charset="0"/>
              </a:rPr>
              <a:t> Halloween?</a:t>
            </a:r>
            <a:endParaRPr lang="cs-CZ" sz="2800" b="1" dirty="0">
              <a:latin typeface="Arial Black" pitchFamily="34" charset="0"/>
            </a:endParaRPr>
          </a:p>
        </p:txBody>
      </p:sp>
      <p:pic>
        <p:nvPicPr>
          <p:cNvPr id="9" name="Picture 6" descr="http://ts4.mm.bing.net/images/thumbnail.aspx?q=4592222469948023&amp;id=636f62093786dbbd2ecbbb476cea11ba&amp;index=newexp&amp;url=http%3a%2f%2fwww.tojecool.cz%2fwp-content%2fuploads%2f2011%2f10%2fhalloween0-510x3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480" y="5340940"/>
            <a:ext cx="2297366" cy="1347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514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55381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Match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pictures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with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words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06" y="1556792"/>
            <a:ext cx="2252786" cy="1407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23338"/>
            <a:ext cx="2079420" cy="1302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302750"/>
            <a:ext cx="1872208" cy="1881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4653136"/>
            <a:ext cx="6827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latin typeface="Arial Black" pitchFamily="34" charset="0"/>
              </a:rPr>
              <a:t>p</a:t>
            </a:r>
            <a:r>
              <a:rPr lang="cs-CZ" sz="2800" dirty="0" err="1" smtClean="0">
                <a:latin typeface="Arial Black" pitchFamily="34" charset="0"/>
              </a:rPr>
              <a:t>umpkin</a:t>
            </a:r>
            <a:r>
              <a:rPr lang="cs-CZ" sz="2800" dirty="0" smtClean="0">
                <a:latin typeface="Arial Black" pitchFamily="34" charset="0"/>
              </a:rPr>
              <a:t>          </a:t>
            </a:r>
            <a:r>
              <a:rPr lang="cs-CZ" sz="2800" dirty="0" err="1" smtClean="0">
                <a:latin typeface="Arial Black" pitchFamily="34" charset="0"/>
              </a:rPr>
              <a:t>witch</a:t>
            </a:r>
            <a:r>
              <a:rPr lang="cs-CZ" sz="2800" dirty="0" smtClean="0">
                <a:latin typeface="Arial Black" pitchFamily="34" charset="0"/>
              </a:rPr>
              <a:t>             </a:t>
            </a:r>
            <a:r>
              <a:rPr lang="cs-CZ" sz="2800" dirty="0" err="1" smtClean="0">
                <a:latin typeface="Arial Black" pitchFamily="34" charset="0"/>
              </a:rPr>
              <a:t>ghost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3645024"/>
            <a:ext cx="1399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  <a:latin typeface="Arial Black" pitchFamily="34" charset="0"/>
              </a:rPr>
              <a:t>g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host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364502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pumpkin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192" y="2780928"/>
            <a:ext cx="2304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witch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32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5816464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</a:t>
            </a:r>
          </a:p>
          <a:p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microsoft.com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Text sestaven autorkou tohoto </a:t>
            </a:r>
            <a:r>
              <a:rPr lang="cs-CZ" sz="2800" dirty="0" err="1" smtClean="0"/>
              <a:t>DUMu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030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90</TotalTime>
  <Words>249</Words>
  <Application>Microsoft Office PowerPoint</Application>
  <PresentationFormat>Předvádění na obrazovce (4:3)</PresentationFormat>
  <Paragraphs>72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15</cp:revision>
  <dcterms:created xsi:type="dcterms:W3CDTF">2012-03-15T16:46:20Z</dcterms:created>
  <dcterms:modified xsi:type="dcterms:W3CDTF">2012-04-07T07:44:55Z</dcterms:modified>
</cp:coreProperties>
</file>