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6" r:id="rId4"/>
    <p:sldId id="265" r:id="rId5"/>
    <p:sldId id="258" r:id="rId6"/>
    <p:sldId id="259" r:id="rId7"/>
    <p:sldId id="260" r:id="rId8"/>
    <p:sldId id="267" r:id="rId9"/>
    <p:sldId id="261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895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969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799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723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849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688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683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652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4451227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68602" y="609601"/>
            <a:ext cx="2441519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451212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87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780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18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TextBox 12"/>
          <p:cNvSpPr txBox="1"/>
          <p:nvPr/>
        </p:nvSpPr>
        <p:spPr>
          <a:xfrm>
            <a:off x="751116" y="75416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18169" y="299357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4954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3564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5837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3934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597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453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8F353F1-BF5A-49D5-8585-92539BE46206}" type="datetimeFigureOut">
              <a:rPr lang="cs-CZ" smtClean="0"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D1B39AB-3B10-4563-AFF1-8285D8DDD8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59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860" y="333377"/>
            <a:ext cx="4508897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835696" y="1988840"/>
            <a:ext cx="5400600" cy="122426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			výuky  prostřednictvím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ICT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materiálu	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VY_32_INOVACE_ICT_II_S1_19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08847" y="2852936"/>
            <a:ext cx="6678687" cy="4431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s-CZ" sz="1200" b="1" dirty="0"/>
              <a:t>Popis výukového materiálu	</a:t>
            </a:r>
          </a:p>
          <a:p>
            <a:pPr eaLnBrk="1" hangingPunct="1"/>
            <a:r>
              <a:rPr lang="cs-CZ" sz="1200" b="1" dirty="0"/>
              <a:t>Název:			</a:t>
            </a:r>
            <a:r>
              <a:rPr lang="cs-CZ" sz="1200" b="1" dirty="0" smtClean="0"/>
              <a:t>ČSN 01 6910 – motivační dopis</a:t>
            </a:r>
            <a:endParaRPr lang="cs-CZ" sz="1200" dirty="0"/>
          </a:p>
          <a:p>
            <a:pPr eaLnBrk="1" hangingPunct="1"/>
            <a:r>
              <a:rPr lang="cs-CZ" sz="1200" dirty="0"/>
              <a:t>Autor:			Ing. Jitka Matasová</a:t>
            </a:r>
          </a:p>
          <a:p>
            <a:pPr eaLnBrk="1" hangingPunct="1"/>
            <a:r>
              <a:rPr lang="cs-CZ" sz="1200" dirty="0"/>
              <a:t>Datum:			</a:t>
            </a:r>
            <a:r>
              <a:rPr lang="cs-CZ" sz="1200" dirty="0" smtClean="0"/>
              <a:t>2.3.2014 </a:t>
            </a:r>
            <a:endParaRPr lang="cs-CZ" sz="1200" dirty="0"/>
          </a:p>
          <a:p>
            <a:pPr eaLnBrk="1" hangingPunct="1"/>
            <a:r>
              <a:rPr lang="cs-CZ" sz="1200" dirty="0"/>
              <a:t>Obor:			65-51-H/01 Kuchař - číšník</a:t>
            </a:r>
          </a:p>
          <a:p>
            <a:pPr eaLnBrk="1" hangingPunct="1"/>
            <a:r>
              <a:rPr lang="cs-CZ" sz="1200" dirty="0"/>
              <a:t>Ročník:			1. ročník </a:t>
            </a:r>
          </a:p>
          <a:p>
            <a:pPr eaLnBrk="1" hangingPunct="1"/>
            <a:r>
              <a:rPr lang="cs-CZ" sz="1200" dirty="0"/>
              <a:t>Předmět:			IKT – Informační a komunikační </a:t>
            </a:r>
            <a:r>
              <a:rPr lang="cs-CZ" sz="1200" dirty="0" smtClean="0"/>
              <a:t>					technologie</a:t>
            </a:r>
            <a:endParaRPr lang="cs-CZ" sz="1200" dirty="0"/>
          </a:p>
          <a:p>
            <a:pPr eaLnBrk="1" hangingPunct="1"/>
            <a:endParaRPr lang="cs-CZ" sz="1200" b="1" dirty="0"/>
          </a:p>
          <a:p>
            <a:pPr eaLnBrk="1" hangingPunct="1"/>
            <a:r>
              <a:rPr lang="cs-CZ" sz="1200" b="1" dirty="0"/>
              <a:t>Anotace výukového materiálu (klíčová </a:t>
            </a:r>
            <a:r>
              <a:rPr lang="cs-CZ" sz="1200" b="1" dirty="0" smtClean="0"/>
              <a:t>slova: zájem o pracovní místo, pracovní schopnosti a dovednosti, pracovní pozice)</a:t>
            </a:r>
            <a:endParaRPr lang="cs-CZ" sz="1200" b="1" dirty="0"/>
          </a:p>
          <a:p>
            <a:pPr eaLnBrk="1" hangingPunct="1"/>
            <a:endParaRPr lang="cs-CZ" sz="1200" dirty="0"/>
          </a:p>
          <a:p>
            <a:pPr eaLnBrk="1" hangingPunct="1">
              <a:buFontTx/>
              <a:buAutoNum type="arabicPeriod"/>
            </a:pPr>
            <a:r>
              <a:rPr lang="cs-CZ" sz="1200" dirty="0"/>
              <a:t>VM je koncipován v podobě </a:t>
            </a:r>
            <a:r>
              <a:rPr lang="cs-CZ" sz="1200" dirty="0" err="1"/>
              <a:t>powerpointové</a:t>
            </a:r>
            <a:r>
              <a:rPr lang="cs-CZ" sz="1200" dirty="0"/>
              <a:t> prezentace pro výuku předmětu IKT.  Materiál bude používán přímo při výuce  za použití interaktivní tabule či dataprojektoru s výstupem na plátno. Téma je přímo v souladu  s ŠVP </a:t>
            </a:r>
            <a:r>
              <a:rPr lang="cs-CZ" sz="1200" dirty="0" smtClean="0"/>
              <a:t>– ČSN 01 6910.</a:t>
            </a:r>
          </a:p>
          <a:p>
            <a:pPr eaLnBrk="1" hangingPunct="1">
              <a:buFontTx/>
              <a:buAutoNum type="arabicPeriod"/>
            </a:pPr>
            <a:r>
              <a:rPr lang="cs-CZ" sz="1200" dirty="0" smtClean="0"/>
              <a:t>Prezentace </a:t>
            </a:r>
            <a:r>
              <a:rPr lang="cs-CZ" sz="1200" dirty="0"/>
              <a:t>bude používána k procvičení daného tématu. Jedná se o pracovní list, který je žákovi nejdříve pomocí dataprojektoru vysvětlen a následně si každý žák zpracuje tento úkol do svého PC. Vyučující zkontroluje společně jednotlivé práce a upozorní na nedostatky, ale i na úspěšné práce. Žáci si ověří pochopení výkladu a procvičí samostatnost.</a:t>
            </a:r>
          </a:p>
          <a:p>
            <a:pPr eaLnBrk="1" hangingPunct="1"/>
            <a:r>
              <a:rPr lang="cs-CZ" sz="1200" dirty="0"/>
              <a:t>	</a:t>
            </a:r>
          </a:p>
          <a:p>
            <a:pPr eaLnBrk="1" hangingPunct="1"/>
            <a:r>
              <a:rPr lang="cs-CZ" sz="1200" dirty="0"/>
              <a:t>	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7347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MOTIVAČNÍ DOPIS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798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Co je to za dopis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důležitou součástí při žádosti o práci </a:t>
            </a:r>
          </a:p>
          <a:p>
            <a:r>
              <a:rPr lang="cs-CZ" dirty="0" smtClean="0"/>
              <a:t>Pokud se motivační dopis bude firmě líbit, můžete na jeho základě postoupit k dalšímu pohovoru</a:t>
            </a:r>
            <a:endParaRPr lang="cs-CZ" dirty="0"/>
          </a:p>
          <a:p>
            <a:r>
              <a:rPr lang="cs-CZ" dirty="0" smtClean="0"/>
              <a:t>Motivační </a:t>
            </a:r>
            <a:r>
              <a:rPr lang="cs-CZ" dirty="0"/>
              <a:t>dopis není totéž jako průvodní </a:t>
            </a:r>
            <a:r>
              <a:rPr lang="cs-CZ" dirty="0" smtClean="0"/>
              <a:t>dopis</a:t>
            </a:r>
          </a:p>
          <a:p>
            <a:r>
              <a:rPr lang="cs-CZ" dirty="0" smtClean="0"/>
              <a:t>Motivační dopis většinou zasíláme společně s životopisem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1452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Druhy motivačních dopisů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Vyžádané motivační dopisy – </a:t>
            </a:r>
            <a:r>
              <a:rPr lang="cs-CZ" cap="none" dirty="0" smtClean="0"/>
              <a:t>jsou vyžádané zaměstnavatelem, například když reagujeme na inzerát na volné pracovní místo</a:t>
            </a:r>
          </a:p>
          <a:p>
            <a:endParaRPr lang="cs-CZ" dirty="0"/>
          </a:p>
          <a:p>
            <a:r>
              <a:rPr lang="cs-CZ" dirty="0" smtClean="0"/>
              <a:t>Nevyžádané motivační dopisy – </a:t>
            </a:r>
            <a:r>
              <a:rPr lang="cs-CZ" cap="none" dirty="0"/>
              <a:t>jsou to vlastně žádosti o práci, kdy tento dopis přiložíme k našemu životopisu a informujeme firmu, proč by nás </a:t>
            </a:r>
            <a:r>
              <a:rPr lang="cs-CZ" cap="none" dirty="0" smtClean="0"/>
              <a:t>měla </a:t>
            </a:r>
            <a:r>
              <a:rPr lang="cs-CZ" cap="none" dirty="0"/>
              <a:t>přijmout</a:t>
            </a:r>
          </a:p>
        </p:txBody>
      </p:sp>
    </p:spTree>
    <p:extLst>
      <p:ext uri="{BB962C8B-B14F-4D97-AF65-F5344CB8AC3E}">
        <p14:creationId xmlns:p14="http://schemas.microsoft.com/office/powerpoint/2010/main" val="60991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Proč a Kdy </a:t>
            </a:r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píšeme motivační dopis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chceme informovat firmu o našem zájmu o určitou pracovní pozici</a:t>
            </a:r>
          </a:p>
          <a:p>
            <a:r>
              <a:rPr lang="cs-CZ" dirty="0" smtClean="0"/>
              <a:t>Informujeme o našich předpokladech a kvalitách k výkonu této práce</a:t>
            </a:r>
          </a:p>
          <a:p>
            <a:r>
              <a:rPr lang="cs-CZ" dirty="0" smtClean="0"/>
              <a:t>Vysvětlíme důvody našeho zájmu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90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Co obsahuje motivační dopis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Sdělíme jaké mimořádné zkušenosti máme (jedinečnost </a:t>
            </a:r>
            <a:r>
              <a:rPr lang="cs-CZ" dirty="0" smtClean="0">
                <a:sym typeface="Wingdings" panose="05000000000000000000" pitchFamily="2" charset="2"/>
              </a:rPr>
              <a:t>)</a:t>
            </a:r>
          </a:p>
          <a:p>
            <a:endParaRPr lang="cs-CZ" dirty="0" smtClean="0"/>
          </a:p>
          <a:p>
            <a:r>
              <a:rPr lang="cs-CZ" dirty="0" smtClean="0"/>
              <a:t>Co očekáváme od tohoto pracovního místa </a:t>
            </a:r>
          </a:p>
          <a:p>
            <a:endParaRPr lang="cs-CZ" dirty="0" smtClean="0"/>
          </a:p>
          <a:p>
            <a:r>
              <a:rPr lang="cs-CZ" dirty="0" smtClean="0"/>
              <a:t>Vyjádříme se k našim plánům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34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Jak </a:t>
            </a:r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psát motivační </a:t>
            </a:r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dopis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Krátce</a:t>
            </a:r>
          </a:p>
          <a:p>
            <a:r>
              <a:rPr lang="cs-CZ" sz="2800" dirty="0" smtClean="0"/>
              <a:t>Výstižně</a:t>
            </a:r>
          </a:p>
          <a:p>
            <a:r>
              <a:rPr lang="cs-CZ" sz="2800" dirty="0" smtClean="0"/>
              <a:t>bezchybně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9604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Struktura motivačního dopisu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Hlavička a oslovení – </a:t>
            </a:r>
            <a:r>
              <a:rPr lang="cs-CZ" cap="none" dirty="0" smtClean="0"/>
              <a:t>jméno, adresa, telefon, e-mail,  adresáta a název a adresa firmy, oslovení, datum místo </a:t>
            </a:r>
          </a:p>
          <a:p>
            <a:r>
              <a:rPr lang="cs-CZ" dirty="0" smtClean="0"/>
              <a:t>Úvod a jádro dopisu – </a:t>
            </a:r>
            <a:r>
              <a:rPr lang="cs-CZ" cap="none" dirty="0"/>
              <a:t>ukázat </a:t>
            </a:r>
            <a:r>
              <a:rPr lang="cs-CZ" cap="none" dirty="0" smtClean="0"/>
              <a:t>v dopise, že známe firmu, vyzdvihneme naše znalosti a dovednosti, zkušenosti, praxi, abychom přesvědčili firmu, že má přijmout vás. Z dopisu musí být jasný váš přínos firmě.</a:t>
            </a:r>
            <a:endParaRPr lang="cs-CZ" cap="none" dirty="0"/>
          </a:p>
          <a:p>
            <a:r>
              <a:rPr lang="cs-CZ" dirty="0" smtClean="0"/>
              <a:t>Závěr – </a:t>
            </a:r>
            <a:r>
              <a:rPr lang="cs-CZ" b="1" cap="none" dirty="0" smtClean="0"/>
              <a:t>pozitivní</a:t>
            </a:r>
            <a:r>
              <a:rPr lang="cs-CZ" cap="none" dirty="0" smtClean="0"/>
              <a:t>. </a:t>
            </a:r>
            <a:r>
              <a:rPr lang="cs-CZ" cap="none" dirty="0"/>
              <a:t>Projevte zájem a ochotu setkat se a vzbuďte dojem, že ještě máte něco víc nabídnout.</a:t>
            </a:r>
          </a:p>
        </p:txBody>
      </p:sp>
    </p:spTree>
    <p:extLst>
      <p:ext uri="{BB962C8B-B14F-4D97-AF65-F5344CB8AC3E}">
        <p14:creationId xmlns:p14="http://schemas.microsoft.com/office/powerpoint/2010/main" val="1309679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1010281"/>
          </a:xfrm>
        </p:spPr>
        <p:txBody>
          <a:bodyPr>
            <a:normAutofit/>
          </a:bodyPr>
          <a:lstStyle/>
          <a:p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Ukázka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628800"/>
            <a:ext cx="7772870" cy="5229199"/>
          </a:xfrm>
        </p:spPr>
        <p:txBody>
          <a:bodyPr>
            <a:normAutofit fontScale="92500" lnSpcReduction="20000"/>
          </a:bodyPr>
          <a:lstStyle/>
          <a:p>
            <a:r>
              <a:rPr lang="cs-CZ" i="1" dirty="0"/>
              <a:t>Vážený pane </a:t>
            </a:r>
            <a:r>
              <a:rPr lang="cs-CZ" i="1" dirty="0" smtClean="0"/>
              <a:t>STEHÝNKO</a:t>
            </a:r>
          </a:p>
          <a:p>
            <a:r>
              <a:rPr lang="cs-CZ" i="1" dirty="0"/>
              <a:t>...zajímám se o pracovní pozici recepční, kterou nabízíte na svých webových stránkách.</a:t>
            </a:r>
            <a:endParaRPr lang="cs-CZ" dirty="0"/>
          </a:p>
          <a:p>
            <a:r>
              <a:rPr lang="cs-CZ" i="1" dirty="0"/>
              <a:t>Jak můžete vidět v přiloženém životopise, splňuji všechny uvedené požadavky na Vámi nabízenou pozici.</a:t>
            </a:r>
            <a:endParaRPr lang="cs-CZ" dirty="0"/>
          </a:p>
          <a:p>
            <a:r>
              <a:rPr lang="cs-CZ" i="1" dirty="0"/>
              <a:t>Již jsem jako účetní pracovala a nadřízený byl s mou prací velmi spokojen. Sídlo firmy se však přesouvá do Prahy a já bych chtěla v Českých Budějovicích najít podobnou pozici.</a:t>
            </a:r>
            <a:endParaRPr lang="cs-CZ" dirty="0"/>
          </a:p>
          <a:p>
            <a:r>
              <a:rPr lang="cs-CZ" i="1" dirty="0"/>
              <a:t>Jsem velmi komunikačně zdatná a plynně mluvím anglicky a německy, což je důležité při komunikaci s vaší zahraniční klientelou</a:t>
            </a:r>
            <a:r>
              <a:rPr lang="cs-CZ" i="1" dirty="0" smtClean="0"/>
              <a:t>.</a:t>
            </a:r>
          </a:p>
          <a:p>
            <a:r>
              <a:rPr lang="cs-CZ" i="1" dirty="0"/>
              <a:t>Pokud byste potřebovali více informací, bez problémů mne kontaktujte na uvedeném telefonu nebo e-mailové </a:t>
            </a:r>
            <a:r>
              <a:rPr lang="cs-CZ" i="1" dirty="0" smtClean="0"/>
              <a:t>adrese</a:t>
            </a:r>
          </a:p>
          <a:p>
            <a:r>
              <a:rPr lang="cs-CZ" i="1" dirty="0"/>
              <a:t>S pozdravem a přáním hezkého </a:t>
            </a:r>
            <a:r>
              <a:rPr lang="cs-CZ" i="1" dirty="0" smtClean="0"/>
              <a:t>dne  Martin oříšek</a:t>
            </a:r>
            <a:endParaRPr lang="cs-CZ" dirty="0"/>
          </a:p>
          <a:p>
            <a:pPr marL="0" indent="0">
              <a:buNone/>
            </a:pPr>
            <a:endParaRPr lang="cs-CZ" i="1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55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Napište a uložte do své složky </a:t>
            </a:r>
            <a:r>
              <a:rPr lang="cs-CZ" b="1" dirty="0" smtClean="0"/>
              <a:t>motivační dopis</a:t>
            </a:r>
            <a:r>
              <a:rPr lang="cs-CZ" dirty="0" smtClean="0"/>
              <a:t>, ve kterém se ucházíte o místo kuchaře v restauraci Evropský dvůr v </a:t>
            </a:r>
            <a:r>
              <a:rPr lang="cs-CZ" dirty="0" err="1" smtClean="0"/>
              <a:t>karlových</a:t>
            </a:r>
            <a:r>
              <a:rPr lang="cs-CZ" dirty="0" smtClean="0"/>
              <a:t> varech. O volném pracovním místě jste se dozvěděli z regionálního deníku.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532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1082290"/>
          </a:xfrm>
        </p:spPr>
        <p:txBody>
          <a:bodyPr>
            <a:normAutofit/>
          </a:bodyPr>
          <a:lstStyle/>
          <a:p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0" y="1556792"/>
            <a:ext cx="7772870" cy="51845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1600" b="1" dirty="0" smtClean="0"/>
              <a:t>Adresa restaurace</a:t>
            </a:r>
          </a:p>
          <a:p>
            <a:pPr marL="0" indent="0">
              <a:buNone/>
            </a:pPr>
            <a:r>
              <a:rPr lang="cs-CZ" sz="1600" dirty="0" smtClean="0"/>
              <a:t>V </a:t>
            </a:r>
            <a:r>
              <a:rPr lang="cs-CZ" sz="1600" cap="none" dirty="0" smtClean="0"/>
              <a:t>Karlových Varech dne 3.3.2014</a:t>
            </a:r>
          </a:p>
          <a:p>
            <a:pPr marL="0" indent="0">
              <a:buNone/>
            </a:pPr>
            <a:endParaRPr lang="cs-CZ" sz="1600" cap="none" smtClean="0"/>
          </a:p>
          <a:p>
            <a:pPr marL="0" indent="0">
              <a:buNone/>
            </a:pPr>
            <a:r>
              <a:rPr lang="cs-CZ" sz="1600" cap="none" smtClean="0"/>
              <a:t>Zájem </a:t>
            </a:r>
            <a:r>
              <a:rPr lang="cs-CZ" sz="1600" cap="none" dirty="0" smtClean="0"/>
              <a:t>o místo kuchaře v restauraci Evropský dvůr Karlovy Vary</a:t>
            </a:r>
          </a:p>
          <a:p>
            <a:pPr marL="0" indent="0">
              <a:buNone/>
            </a:pPr>
            <a:endParaRPr lang="cs-CZ" sz="1600" cap="none" dirty="0" smtClean="0"/>
          </a:p>
          <a:p>
            <a:pPr marL="0" indent="0">
              <a:buNone/>
            </a:pPr>
            <a:r>
              <a:rPr lang="cs-CZ" sz="1600" cap="none" dirty="0" smtClean="0"/>
              <a:t>Vážení,</a:t>
            </a:r>
          </a:p>
          <a:p>
            <a:pPr marL="0" indent="0">
              <a:buNone/>
            </a:pPr>
            <a:r>
              <a:rPr lang="cs-CZ" sz="1600" cap="none" dirty="0" smtClean="0"/>
              <a:t>Dovoluji si touto cestou zažádat o místo kuchaře v restauraci Evropský dvůr inzerované v Karlovarských novinách ze dne 1.3.2014.</a:t>
            </a:r>
          </a:p>
          <a:p>
            <a:pPr marL="0" indent="0">
              <a:buNone/>
            </a:pPr>
            <a:r>
              <a:rPr lang="cs-CZ" sz="1600" cap="none" dirty="0" smtClean="0"/>
              <a:t>Jsem přesvědčen, že mé znalosti a zkušenosti v oboru a kvalifikace odpovídají  vašim požadavkům. </a:t>
            </a:r>
          </a:p>
          <a:p>
            <a:pPr marL="0" indent="0">
              <a:buNone/>
            </a:pPr>
            <a:r>
              <a:rPr lang="cs-CZ" sz="1600" cap="none" dirty="0" smtClean="0"/>
              <a:t>Rád bych nabídl zkušenosti, které jsem v oboru gastronomii získal v Rakousku, kde jsem 5 let pracoval na stejné pozici.</a:t>
            </a:r>
          </a:p>
          <a:p>
            <a:pPr marL="0" indent="0">
              <a:buNone/>
            </a:pPr>
            <a:r>
              <a:rPr lang="cs-CZ" sz="1600" cap="none" dirty="0" smtClean="0"/>
              <a:t>Životopis zasílám v příloze</a:t>
            </a:r>
            <a:r>
              <a:rPr lang="cs-CZ" cap="none" dirty="0" smtClean="0"/>
              <a:t>.</a:t>
            </a:r>
          </a:p>
          <a:p>
            <a:pPr marL="0" indent="0">
              <a:buNone/>
            </a:pPr>
            <a:r>
              <a:rPr lang="cs-CZ" sz="1500" cap="none" dirty="0"/>
              <a:t>V případě Vašeho zájmu se velmi rád dostavím na pracovní pohovor.</a:t>
            </a:r>
          </a:p>
          <a:p>
            <a:pPr marL="0" indent="0">
              <a:buNone/>
            </a:pPr>
            <a:endParaRPr lang="cs-CZ" sz="1500" cap="none" dirty="0" smtClean="0"/>
          </a:p>
          <a:p>
            <a:pPr marL="0" indent="0">
              <a:buNone/>
            </a:pPr>
            <a:r>
              <a:rPr lang="cs-CZ" sz="1500" cap="none" dirty="0" smtClean="0"/>
              <a:t>S </a:t>
            </a:r>
            <a:r>
              <a:rPr lang="cs-CZ" sz="1500" cap="none" dirty="0"/>
              <a:t>pozdravem</a:t>
            </a:r>
          </a:p>
          <a:p>
            <a:pPr marL="0" indent="0">
              <a:buNone/>
            </a:pPr>
            <a:r>
              <a:rPr lang="cs-CZ" sz="1500" cap="none" dirty="0"/>
              <a:t>Jan Žemlička</a:t>
            </a:r>
          </a:p>
          <a:p>
            <a:pPr marL="0" indent="0">
              <a:buNone/>
            </a:pPr>
            <a:endParaRPr lang="cs-CZ" sz="1600" b="1" dirty="0" smtClean="0"/>
          </a:p>
          <a:p>
            <a:pPr marL="0" indent="0">
              <a:buNone/>
            </a:pPr>
            <a:r>
              <a:rPr lang="cs-CZ" sz="1600" b="1" dirty="0" smtClean="0"/>
              <a:t>Adresa </a:t>
            </a:r>
            <a:r>
              <a:rPr lang="cs-CZ" sz="1600" b="1" dirty="0"/>
              <a:t>pana Žemličky</a:t>
            </a:r>
          </a:p>
          <a:p>
            <a:pPr marL="0" indent="0">
              <a:buNone/>
            </a:pPr>
            <a:endParaRPr lang="cs-CZ" cap="none" dirty="0" smtClean="0"/>
          </a:p>
          <a:p>
            <a:pPr marL="0" indent="0">
              <a:buNone/>
            </a:pPr>
            <a:endParaRPr lang="cs-CZ" cap="none" dirty="0" smtClean="0"/>
          </a:p>
          <a:p>
            <a:pPr marL="0" indent="0">
              <a:buNone/>
            </a:pP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849350995"/>
      </p:ext>
    </p:extLst>
  </p:cSld>
  <p:clrMapOvr>
    <a:masterClrMapping/>
  </p:clrMapOvr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Override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408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Kapka</vt:lpstr>
      <vt:lpstr>Prezentace aplikace PowerPoint</vt:lpstr>
      <vt:lpstr>MOTIVAČNÍ DOPIS</vt:lpstr>
      <vt:lpstr>Co je to za dopis</vt:lpstr>
      <vt:lpstr>Druhy motivačních dopisů</vt:lpstr>
      <vt:lpstr>Proč a Kdy píšeme motivační dopis</vt:lpstr>
      <vt:lpstr>Co obsahuje motivační dopis</vt:lpstr>
      <vt:lpstr>Jak psát motivační dopis</vt:lpstr>
      <vt:lpstr>Struktura motivačního dopisu</vt:lpstr>
      <vt:lpstr>Ukázka</vt:lpstr>
      <vt:lpstr>Úkol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anna</dc:creator>
  <cp:lastModifiedBy>anna</cp:lastModifiedBy>
  <cp:revision>13</cp:revision>
  <dcterms:created xsi:type="dcterms:W3CDTF">2014-02-17T14:33:45Z</dcterms:created>
  <dcterms:modified xsi:type="dcterms:W3CDTF">2014-04-01T10:31:39Z</dcterms:modified>
</cp:coreProperties>
</file>