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409E37B-3369-448E-AB6F-B028EEBFEF20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2E5BF93-C39A-458C-AF67-4260648C3C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11.wmf"/><Relationship Id="rId7" Type="http://schemas.openxmlformats.org/officeDocument/2006/relationships/image" Target="../media/image24.gi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10" Type="http://schemas.openxmlformats.org/officeDocument/2006/relationships/image" Target="../media/image27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0"/>
            <a:ext cx="2952328" cy="69269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2092523"/>
              </p:ext>
            </p:extLst>
          </p:nvPr>
        </p:nvGraphicFramePr>
        <p:xfrm>
          <a:off x="2915816" y="764705"/>
          <a:ext cx="4536504" cy="596873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8192"/>
                <a:gridCol w="2808312"/>
              </a:tblGrid>
              <a:tr h="3282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VY_32_INOVACE_02_TECZKA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679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99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99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5975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5975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5.9.2011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99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8674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přípravy  školních pomůcek do školy</a:t>
                      </a:r>
                      <a:r>
                        <a:rPr lang="cs-CZ" sz="1100" baseline="0" dirty="0" smtClean="0">
                          <a:effectLst/>
                        </a:rPr>
                        <a:t> ; k udržování pořádku ve školní aktovce a uspořádání pracovního místa;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3709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5966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příprava pomůcek</a:t>
                      </a:r>
                      <a:r>
                        <a:rPr lang="cs-CZ" sz="1100" baseline="0" dirty="0" smtClean="0">
                          <a:effectLst/>
                        </a:rPr>
                        <a:t> do školy a udržování pořádku ve školní aktovce;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- uspořádání pracovního místa;</a:t>
                      </a:r>
                    </a:p>
                  </a:txBody>
                  <a:tcPr marL="42329" marR="42329" marT="0" marB="0"/>
                </a:tc>
              </a:tr>
              <a:tr h="4599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Obrázky </a:t>
                      </a:r>
                      <a:r>
                        <a:rPr lang="cs-CZ" sz="1100" smtClean="0">
                          <a:effectLst/>
                        </a:rPr>
                        <a:t>z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www.office.microsoft.com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03966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Teczka</a:t>
            </a:r>
            <a:r>
              <a:rPr lang="cs-CZ" dirty="0" smtClean="0"/>
              <a:t> do </a:t>
            </a:r>
            <a:r>
              <a:rPr lang="cs-CZ" dirty="0" err="1" smtClean="0"/>
              <a:t>szko</a:t>
            </a:r>
            <a:r>
              <a:rPr lang="pl-PL" dirty="0" smtClean="0"/>
              <a:t>ły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31" name="Picture 7" descr="C:\Users\Halina\AppData\Local\Microsoft\Windows\Temporary Internet Files\Content.IE5\463GD78K\MC9002339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132857"/>
            <a:ext cx="3361606" cy="3473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116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</a:t>
            </a:r>
            <a:r>
              <a:rPr lang="pl-PL" dirty="0" smtClean="0"/>
              <a:t>włożyć do teczki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Users\Halina\AppData\Local\Microsoft\Windows\Temporary Internet Files\Content.IE5\5GH3BH1C\MP9004394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36912"/>
            <a:ext cx="2264296" cy="22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lina\AppData\Local\Microsoft\Windows\Temporary Internet Files\Content.IE5\5GH3BH1C\MC90023408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0252" y="1484784"/>
            <a:ext cx="1480120" cy="1307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lina\AppData\Local\Microsoft\Windows\Temporary Internet Files\Content.IE5\JQ62JOGY\MC9004118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28800"/>
            <a:ext cx="905487" cy="137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lina\AppData\Local\Microsoft\Windows\Temporary Internet Files\Content.IE5\463GD78K\MC9001993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229200"/>
            <a:ext cx="2160240" cy="1411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alina\AppData\Local\Microsoft\Windows\Temporary Internet Files\Content.IE5\463GD78K\MC9002344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4617" y="5507377"/>
            <a:ext cx="1443208" cy="93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alina\AppData\Local\Microsoft\Windows\Temporary Internet Files\Content.IE5\8FAIFKI2\MC9001993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7140" y="1628800"/>
            <a:ext cx="913775" cy="62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alina\AppData\Local\Microsoft\Windows\Temporary Internet Files\Content.IE5\5GH3BH1C\MC9002329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769060"/>
            <a:ext cx="1242868" cy="1185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Halina\AppData\Local\Microsoft\Windows\Temporary Internet Files\Content.IE5\8FAIFKI2\MC9002909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436031"/>
            <a:ext cx="1224136" cy="120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Halina\AppData\Local\Microsoft\Windows\Temporary Internet Files\Content.IE5\T0ARVP05\MC9003710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232811"/>
            <a:ext cx="1296144" cy="11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483768" y="2492896"/>
            <a:ext cx="1512168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004048" y="2132856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796136" y="2636912"/>
            <a:ext cx="115212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940152" y="4077072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5796136" y="4725144"/>
            <a:ext cx="1152128" cy="7822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716016" y="4725144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843808" y="4581128"/>
            <a:ext cx="115212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574508" y="4077072"/>
            <a:ext cx="12054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2474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Czego</a:t>
            </a:r>
            <a:r>
              <a:rPr lang="cs-CZ" dirty="0" smtClean="0"/>
              <a:t> w </a:t>
            </a:r>
            <a:r>
              <a:rPr lang="cs-CZ" dirty="0" err="1" smtClean="0"/>
              <a:t>teczce</a:t>
            </a:r>
            <a:r>
              <a:rPr lang="cs-CZ" dirty="0" smtClean="0"/>
              <a:t> </a:t>
            </a:r>
            <a:r>
              <a:rPr lang="cs-CZ" dirty="0" err="1" smtClean="0"/>
              <a:t>nie</a:t>
            </a:r>
            <a:r>
              <a:rPr lang="cs-CZ" dirty="0" smtClean="0"/>
              <a:t> </a:t>
            </a:r>
            <a:r>
              <a:rPr lang="cs-CZ" dirty="0" err="1" smtClean="0"/>
              <a:t>nosimy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 descr="C:\Program Files\Microsoft Office\MEDIA\CAGCAT10\j0299763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772816"/>
            <a:ext cx="1215358" cy="100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alina\AppData\Local\Microsoft\Windows\Temporary Internet Files\Content.IE5\463GD78K\MC900290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08920"/>
            <a:ext cx="1410832" cy="16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7092280" y="1628800"/>
            <a:ext cx="151216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380312" y="1628800"/>
            <a:ext cx="1224136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:\Users\Halina\AppData\Local\Microsoft\Windows\Temporary Internet Files\Content.IE5\6P8WD033\MC9000132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0775" y="4869160"/>
            <a:ext cx="1654150" cy="1332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1907704" y="4406445"/>
            <a:ext cx="1944216" cy="190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907704" y="4406445"/>
            <a:ext cx="1656184" cy="190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Picture 6" descr="C:\Users\Halina\AppData\Local\Microsoft\Windows\Temporary Internet Files\Content.IE5\463GD78K\MC9002816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74723"/>
            <a:ext cx="1678838" cy="192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 flipV="1">
            <a:off x="6588224" y="4869160"/>
            <a:ext cx="2160240" cy="13322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588224" y="4574723"/>
            <a:ext cx="2160240" cy="17345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9" name="Picture 7" descr="C:\Users\Halina\AppData\Local\Microsoft\Windows\Temporary Internet Files\Content.IE5\6P8WD033\MC9002306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2821" y="1772816"/>
            <a:ext cx="1613982" cy="14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 flipV="1">
            <a:off x="1619672" y="1772816"/>
            <a:ext cx="2448272" cy="14401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907704" y="1484784"/>
            <a:ext cx="1656184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2" name="Picture 10" descr="C:\Users\Halina\AppData\Local\Microsoft\Windows\Temporary Internet Files\Content.IE5\8FAIFKI2\MC9002979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7468" y="4851761"/>
            <a:ext cx="1773936" cy="101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20"/>
          <p:cNvCxnSpPr/>
          <p:nvPr/>
        </p:nvCxnSpPr>
        <p:spPr>
          <a:xfrm flipV="1">
            <a:off x="4572000" y="4574723"/>
            <a:ext cx="1224136" cy="15185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572000" y="4851761"/>
            <a:ext cx="1368152" cy="14575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3" name="Picture 11" descr="C:\Users\Halina\AppData\Local\Microsoft\Windows\Temporary Internet Files\Content.IE5\8FAIFKI2\MC90023273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7983" y="1460555"/>
            <a:ext cx="961662" cy="115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7" name="Přímá spojnice 26"/>
          <p:cNvCxnSpPr/>
          <p:nvPr/>
        </p:nvCxnSpPr>
        <p:spPr>
          <a:xfrm flipV="1">
            <a:off x="5117983" y="1484784"/>
            <a:ext cx="1038193" cy="10081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989384" y="1484784"/>
            <a:ext cx="1166792" cy="10081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7992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</a:t>
            </a:r>
            <a:r>
              <a:rPr lang="cs-CZ" dirty="0" err="1" smtClean="0"/>
              <a:t>nosz</a:t>
            </a:r>
            <a:r>
              <a:rPr lang="pl-PL" dirty="0" smtClean="0"/>
              <a:t>ę w teczce ja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8" name="Picture 2" descr="C:\Users\Halina\AppData\Local\Microsoft\Windows\Temporary Internet Files\Content.IE5\463GD78K\MC90032451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4510" y="2938729"/>
            <a:ext cx="1500530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alina\AppData\Local\Microsoft\Windows\Temporary Internet Files\Content.IE5\6P8WD033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270769"/>
            <a:ext cx="1080120" cy="106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alina\AppData\Local\Microsoft\Windows\Temporary Internet Files\Content.IE5\XDS4LZP1\MC9002961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373216"/>
            <a:ext cx="1391341" cy="120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alina\AppData\Local\Microsoft\Windows\Temporary Internet Files\Content.IE5\T0ARVP05\MC9002340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6332" y="5056299"/>
            <a:ext cx="1848116" cy="1108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alina\AppData\Local\Microsoft\Windows\Temporary Internet Files\Content.IE5\463GD78K\MC9001993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4560" y="1709282"/>
            <a:ext cx="1075553" cy="1248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alina\AppData\Local\Microsoft\Windows\Temporary Internet Files\Content.IE5\463GD78K\MM900163094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8371" y="1679974"/>
            <a:ext cx="1057275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alina\AppData\Local\Microsoft\Windows\Temporary Internet Files\Content.IE5\JQ62JOGY\MP9004052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266187"/>
            <a:ext cx="1728192" cy="123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Halina\AppData\Local\Microsoft\Windows\Temporary Internet Files\Content.IE5\6P8WD033\MC90043544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7699" y="2930202"/>
            <a:ext cx="1835150" cy="14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Halina\AppData\Local\Microsoft\Windows\Temporary Internet Files\Content.IE5\463GD78K\MC90032043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9119" y="3765296"/>
            <a:ext cx="1112722" cy="106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339752" y="2852936"/>
            <a:ext cx="201622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283968" y="1709282"/>
            <a:ext cx="1152128" cy="7517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283968" y="1628800"/>
            <a:ext cx="1008112" cy="832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73967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err="1" smtClean="0"/>
              <a:t>Jakie</a:t>
            </a:r>
            <a:r>
              <a:rPr lang="cs-CZ" sz="3600" dirty="0" smtClean="0"/>
              <a:t> </a:t>
            </a:r>
            <a:r>
              <a:rPr lang="cs-CZ" sz="3600" dirty="0" err="1" smtClean="0"/>
              <a:t>pomoce</a:t>
            </a:r>
            <a:r>
              <a:rPr lang="cs-CZ" sz="3600" dirty="0" smtClean="0"/>
              <a:t> </a:t>
            </a:r>
            <a:r>
              <a:rPr lang="cs-CZ" sz="3600" dirty="0" err="1" smtClean="0"/>
              <a:t>szkolne</a:t>
            </a:r>
            <a:r>
              <a:rPr lang="cs-CZ" sz="3600" dirty="0" smtClean="0"/>
              <a:t> s</a:t>
            </a:r>
            <a:r>
              <a:rPr lang="pl-PL" sz="3600" dirty="0" smtClean="0"/>
              <a:t>ą na obrazku?</a:t>
            </a:r>
            <a:endParaRPr lang="cs-CZ" sz="3600" dirty="0"/>
          </a:p>
        </p:txBody>
      </p:sp>
      <p:pic>
        <p:nvPicPr>
          <p:cNvPr id="4" name="Zástupný symbol pro obsah 3" descr="pomůcky.jpg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31582" y="1447800"/>
            <a:ext cx="5906386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0964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88</TotalTime>
  <Words>105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Teczka do szkoły:</vt:lpstr>
      <vt:lpstr>Co włożyć do teczki?</vt:lpstr>
      <vt:lpstr>Czego w teczce nie nosimy?</vt:lpstr>
      <vt:lpstr>Co noszę w teczce ja?</vt:lpstr>
      <vt:lpstr>Jakie pomoce szkolne są na obrazku?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Szkoła</dc:title>
  <dc:creator>Halina Kulig</dc:creator>
  <cp:lastModifiedBy>Dum</cp:lastModifiedBy>
  <cp:revision>10</cp:revision>
  <dcterms:created xsi:type="dcterms:W3CDTF">2011-08-02T14:55:56Z</dcterms:created>
  <dcterms:modified xsi:type="dcterms:W3CDTF">2014-06-23T17:55:53Z</dcterms:modified>
</cp:coreProperties>
</file>