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82" autoAdjust="0"/>
    <p:restoredTop sz="94660"/>
  </p:normalViewPr>
  <p:slideViewPr>
    <p:cSldViewPr>
      <p:cViewPr varScale="1">
        <p:scale>
          <a:sx n="69" d="100"/>
          <a:sy n="69" d="100"/>
        </p:scale>
        <p:origin x="-17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91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662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194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332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279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91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53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97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692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041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438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2E27E9-FE82-4BDA-A3E2-7F0B7A312163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6B085-791D-44A0-809E-B4199EB5DE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936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0181077"/>
              </p:ext>
            </p:extLst>
          </p:nvPr>
        </p:nvGraphicFramePr>
        <p:xfrm>
          <a:off x="1907704" y="260648"/>
          <a:ext cx="5616000" cy="6437376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36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VY_32_INOVACE_CJIIb-12</a:t>
                      </a:r>
                      <a:endParaRPr lang="cs-CZ" sz="1800" b="1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02. 04. 2014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9.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Věta jednoduchá a souvětí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, psaní čárek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slouží k procvičení učiva o větě jednoduché            a souvětí.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60" y="4751431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41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VĚTA JEDNODUCHÁ A SOUVĚTÍ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400" smtClean="0"/>
              <a:t>       věta jednoduchá  </a:t>
            </a:r>
          </a:p>
          <a:p>
            <a:pPr marL="0" indent="0" algn="ctr">
              <a:buNone/>
            </a:pPr>
            <a:r>
              <a:rPr lang="cs-CZ" sz="4400" smtClean="0"/>
              <a:t>jeden  - - - - - -   slovesný tvar</a:t>
            </a:r>
          </a:p>
          <a:p>
            <a:pPr marL="0" indent="0" algn="ctr">
              <a:buNone/>
            </a:pPr>
            <a:endParaRPr lang="cs-CZ" sz="4400"/>
          </a:p>
          <a:p>
            <a:pPr marL="0" indent="0" algn="ctr">
              <a:buNone/>
            </a:pPr>
            <a:r>
              <a:rPr lang="cs-CZ" sz="4400"/>
              <a:t>s</a:t>
            </a:r>
            <a:r>
              <a:rPr lang="cs-CZ" sz="4400" smtClean="0"/>
              <a:t>ouvětí</a:t>
            </a:r>
          </a:p>
          <a:p>
            <a:pPr marL="0" indent="0" algn="ctr">
              <a:buNone/>
            </a:pPr>
            <a:r>
              <a:rPr lang="cs-CZ" sz="4400"/>
              <a:t>v</a:t>
            </a:r>
            <a:r>
              <a:rPr lang="cs-CZ" sz="4400" smtClean="0"/>
              <a:t>íce vět - - - - - - - - - -  v jeden celek</a:t>
            </a:r>
          </a:p>
          <a:p>
            <a:pPr marL="0" indent="0" algn="ctr">
              <a:buNone/>
            </a:pPr>
            <a:r>
              <a:rPr lang="cs-CZ" sz="2800" smtClean="0"/>
              <a:t>Doplň chybějící slova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182938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VĚTA JEDNODUCHÁ A SOUVĚTÍ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400" smtClean="0"/>
              <a:t>       věta jednoduchá  </a:t>
            </a:r>
          </a:p>
          <a:p>
            <a:pPr marL="0" indent="0" algn="ctr">
              <a:buNone/>
            </a:pPr>
            <a:r>
              <a:rPr lang="cs-CZ" sz="4400" smtClean="0"/>
              <a:t>jeden  </a:t>
            </a:r>
            <a:r>
              <a:rPr lang="cs-CZ" sz="4400" smtClean="0">
                <a:solidFill>
                  <a:srgbClr val="FF0000"/>
                </a:solidFill>
              </a:rPr>
              <a:t>určitý</a:t>
            </a:r>
            <a:r>
              <a:rPr lang="cs-CZ" sz="4400" smtClean="0"/>
              <a:t>  slovesný tvar</a:t>
            </a:r>
          </a:p>
          <a:p>
            <a:pPr marL="0" indent="0" algn="ctr">
              <a:buNone/>
            </a:pPr>
            <a:endParaRPr lang="cs-CZ" sz="4400"/>
          </a:p>
          <a:p>
            <a:pPr marL="0" indent="0" algn="ctr">
              <a:buNone/>
            </a:pPr>
            <a:r>
              <a:rPr lang="cs-CZ" sz="4400"/>
              <a:t>s</a:t>
            </a:r>
            <a:r>
              <a:rPr lang="cs-CZ" sz="4400" smtClean="0"/>
              <a:t>ouvětí</a:t>
            </a:r>
          </a:p>
          <a:p>
            <a:pPr marL="0" indent="0" algn="ctr">
              <a:buNone/>
            </a:pPr>
            <a:r>
              <a:rPr lang="cs-CZ" sz="4400"/>
              <a:t>v</a:t>
            </a:r>
            <a:r>
              <a:rPr lang="cs-CZ" sz="4400" smtClean="0"/>
              <a:t>íce vět </a:t>
            </a:r>
            <a:r>
              <a:rPr lang="cs-CZ" sz="4400" smtClean="0">
                <a:solidFill>
                  <a:srgbClr val="FF0000"/>
                </a:solidFill>
              </a:rPr>
              <a:t>jednoduchých</a:t>
            </a:r>
            <a:r>
              <a:rPr lang="cs-CZ" sz="4400" smtClean="0"/>
              <a:t> v jeden celek</a:t>
            </a:r>
          </a:p>
        </p:txBody>
      </p:sp>
    </p:spTree>
    <p:extLst>
      <p:ext uri="{BB962C8B-B14F-4D97-AF65-F5344CB8AC3E}">
        <p14:creationId xmlns:p14="http://schemas.microsoft.com/office/powerpoint/2010/main" val="24740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TVOŘ VĚTY JEDNODUCHÉ S TĚMITO SLOVESY: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smtClean="0"/>
              <a:t>darovat</a:t>
            </a:r>
          </a:p>
          <a:p>
            <a:pPr marL="0" indent="0">
              <a:buNone/>
            </a:pPr>
            <a:r>
              <a:rPr lang="cs-CZ" sz="4000"/>
              <a:t>v</a:t>
            </a:r>
            <a:r>
              <a:rPr lang="cs-CZ" sz="4000" smtClean="0"/>
              <a:t>stávat</a:t>
            </a:r>
          </a:p>
          <a:p>
            <a:pPr marL="0" indent="0">
              <a:buNone/>
            </a:pPr>
            <a:r>
              <a:rPr lang="cs-CZ" sz="4000"/>
              <a:t>p</a:t>
            </a:r>
            <a:r>
              <a:rPr lang="cs-CZ" sz="4000" smtClean="0"/>
              <a:t>sát</a:t>
            </a:r>
          </a:p>
          <a:p>
            <a:pPr marL="0" indent="0">
              <a:buNone/>
            </a:pPr>
            <a:r>
              <a:rPr lang="cs-CZ" sz="4000"/>
              <a:t>v</a:t>
            </a:r>
            <a:r>
              <a:rPr lang="cs-CZ" sz="4000" smtClean="0"/>
              <a:t>ybrat</a:t>
            </a:r>
          </a:p>
          <a:p>
            <a:pPr marL="0" indent="0">
              <a:buNone/>
            </a:pPr>
            <a:r>
              <a:rPr lang="cs-CZ" sz="4000"/>
              <a:t>p</a:t>
            </a:r>
            <a:r>
              <a:rPr lang="cs-CZ" sz="4000" smtClean="0"/>
              <a:t>ršet</a:t>
            </a:r>
          </a:p>
          <a:p>
            <a:pPr marL="0" indent="0">
              <a:buNone/>
            </a:pPr>
            <a:r>
              <a:rPr lang="cs-CZ" sz="4000" smtClean="0"/>
              <a:t>sněžit</a:t>
            </a:r>
            <a:endParaRPr lang="cs-CZ" sz="4000"/>
          </a:p>
        </p:txBody>
      </p:sp>
      <p:pic>
        <p:nvPicPr>
          <p:cNvPr id="2050" name="Picture 2" descr="C:\Users\blanka.halikova\AppData\Local\Microsoft\Windows\Temporary Internet Files\Content.IE5\L00F0883\MP9004483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179" y="4393170"/>
            <a:ext cx="2699792" cy="179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lanka.halikova\AppData\Local\Microsoft\Windows\Temporary Internet Files\Content.IE5\1HD3U2EQ\MC900428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1835" y="3212976"/>
            <a:ext cx="1570409" cy="133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lanka.halikova\AppData\Local\Microsoft\Windows\Temporary Internet Files\Content.IE5\GUZ5EUGT\MC90044172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68760"/>
            <a:ext cx="1254766" cy="1254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lanka.halikova\AppData\Local\Microsoft\Windows\Temporary Internet Files\Content.IE5\L00F0883\MC9004352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040" y="5035220"/>
            <a:ext cx="20320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blanka.halikova\AppData\Local\Microsoft\Windows\Temporary Internet Files\Content.IE5\L00F0883\MC9003503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603" y="2876856"/>
            <a:ext cx="1810693" cy="143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blanka.halikova\AppData\Local\Microsoft\Windows\Temporary Internet Files\Content.IE5\L00F0883\MP90040038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68830"/>
            <a:ext cx="1662688" cy="110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6008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TVOŘ VĚTY JEDNODUCHÉ S TĚMITO SLOVESY: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000" smtClean="0"/>
              <a:t>Děda mi daroval tablet.</a:t>
            </a:r>
          </a:p>
          <a:p>
            <a:pPr marL="0" indent="0">
              <a:buNone/>
            </a:pPr>
            <a:r>
              <a:rPr lang="cs-CZ" sz="4000" smtClean="0"/>
              <a:t>Náš Honza každý den velmi brzy vstává.</a:t>
            </a:r>
          </a:p>
          <a:p>
            <a:pPr marL="0" indent="0">
              <a:buNone/>
            </a:pPr>
            <a:r>
              <a:rPr lang="cs-CZ" sz="4000" smtClean="0"/>
              <a:t>Odpoledne budeme psát úkoly na zítra.</a:t>
            </a:r>
          </a:p>
          <a:p>
            <a:pPr marL="0" indent="0">
              <a:buNone/>
            </a:pPr>
            <a:r>
              <a:rPr lang="cs-CZ" sz="4000" smtClean="0"/>
              <a:t>Jana si už hodinu vybírá nové boty.</a:t>
            </a:r>
          </a:p>
          <a:p>
            <a:pPr marL="0" indent="0">
              <a:buNone/>
            </a:pPr>
            <a:r>
              <a:rPr lang="cs-CZ" sz="4000" smtClean="0"/>
              <a:t>Prší stále silněji.</a:t>
            </a:r>
          </a:p>
          <a:p>
            <a:pPr marL="0" indent="0">
              <a:buNone/>
            </a:pPr>
            <a:r>
              <a:rPr lang="cs-CZ" sz="4000" smtClean="0"/>
              <a:t>Celý týden hustě sněží.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2203939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UTVOŘ SOUVĚTÍ PODLE GRAFU: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  1)         2VH + 3VH           2)     1VH</a:t>
            </a:r>
          </a:p>
          <a:p>
            <a:pPr marL="0" indent="0">
              <a:buNone/>
            </a:pPr>
            <a:r>
              <a:rPr lang="cs-CZ" smtClean="0"/>
              <a:t>     1VV                  4VV                   2VV</a:t>
            </a:r>
          </a:p>
          <a:p>
            <a:pPr marL="0" indent="0">
              <a:buNone/>
            </a:pPr>
            <a:r>
              <a:rPr lang="cs-CZ" smtClean="0"/>
              <a:t>                                                                3VV</a:t>
            </a:r>
          </a:p>
          <a:p>
            <a:pPr marL="0" indent="0">
              <a:buNone/>
            </a:pPr>
            <a:r>
              <a:rPr lang="cs-CZ" smtClean="0"/>
              <a:t>                                                                       4VV</a:t>
            </a:r>
            <a:endParaRPr lang="cs-CZ"/>
          </a:p>
          <a:p>
            <a:pPr marL="0" indent="0">
              <a:buNone/>
            </a:pPr>
            <a:r>
              <a:rPr lang="cs-CZ" smtClean="0"/>
              <a:t>3)</a:t>
            </a:r>
            <a:endParaRPr lang="cs-CZ"/>
          </a:p>
          <a:p>
            <a:pPr marL="0" indent="0">
              <a:buNone/>
            </a:pPr>
            <a:r>
              <a:rPr lang="cs-CZ" smtClean="0"/>
              <a:t>   1VHa          1VHb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2VV</a:t>
            </a:r>
          </a:p>
          <a:p>
            <a:pPr marL="0" indent="0">
              <a:buNone/>
            </a:pPr>
            <a:r>
              <a:rPr lang="cs-CZ">
                <a:latin typeface="Cooper Black" panose="0208090404030B020404" pitchFamily="18" charset="0"/>
              </a:rPr>
              <a:t> </a:t>
            </a:r>
            <a:r>
              <a:rPr lang="cs-CZ" smtClean="0">
                <a:latin typeface="Cooper Black" panose="0208090404030B020404" pitchFamily="18" charset="0"/>
              </a:rPr>
              <a:t>   </a:t>
            </a:r>
            <a:endParaRPr lang="cs-CZ">
              <a:latin typeface="Cooper Black" panose="0208090404030B020404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1331640" y="1988840"/>
            <a:ext cx="3600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3203848" y="2096852"/>
            <a:ext cx="288032" cy="108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796136" y="1988840"/>
            <a:ext cx="1440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444208" y="2492896"/>
            <a:ext cx="21602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164288" y="3068960"/>
            <a:ext cx="21602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1331640" y="4797152"/>
            <a:ext cx="36004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021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UTVOŘ SOUVĚTÍ PODLE GRAFU: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mtClean="0">
                <a:solidFill>
                  <a:srgbClr val="FF0000"/>
                </a:solidFill>
              </a:rPr>
              <a:t>Protože zaspal, nestihl vlak a přišel pozdě na hodinu, která byla důležitá.</a:t>
            </a:r>
          </a:p>
          <a:p>
            <a:pPr marL="0" indent="0"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2) Rozhodl se, že vstane brzy, aby stihl udělat vše, co si předsevzal.</a:t>
            </a:r>
            <a:endParaRPr lang="cs-CZ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>
                <a:solidFill>
                  <a:srgbClr val="FF0000"/>
                </a:solidFill>
              </a:rPr>
              <a:t>3</a:t>
            </a:r>
            <a:r>
              <a:rPr lang="cs-CZ" smtClean="0">
                <a:solidFill>
                  <a:srgbClr val="FF0000"/>
                </a:solidFill>
              </a:rPr>
              <a:t>) Zpráva, kterou pro něj mám, ho určitě potěší.</a:t>
            </a:r>
          </a:p>
          <a:p>
            <a:pPr marL="0" indent="0">
              <a:buNone/>
            </a:pPr>
            <a:endParaRPr lang="cs-CZ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6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DOPLŇ ČÁRKY: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smtClean="0"/>
              <a:t>Já si myslím že se to dá udělat rychleji a lépe ale nevím jak je o tom přesvěd-čím. Často slyšíme povídat že voda byla čistší počasí lepší a jídlo chutnější. Zahlédli jsme ho dříve než všichni ostatní v ulici. I když bylo už teplo ne-chal si bundu protože foukal vítr a když zašlo slunce za mraky byla zima.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2369859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DOPLŇ ČÁRKY: </a:t>
            </a:r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smtClean="0"/>
              <a:t>Já si myslím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že se to dá udělat rychleji a lépe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ale nevím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jak je o tom přesvědčím. Často slyšíme povídat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že voda byla čistší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počasí bylo lepší a jídlo bylo chutnější. Zahlédli jsme ho dříve než všichni ostatní v ulici. I když bylo už teplo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nechal si bundu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protože foukal vítr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a když zašlo slunce za mraky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byla zima.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241077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692696"/>
            <a:ext cx="575945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82786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401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VĚTA JEDNODUCHÁ A SOUVĚTÍ</vt:lpstr>
      <vt:lpstr>VĚTA JEDNODUCHÁ A SOUVĚTÍ</vt:lpstr>
      <vt:lpstr>TVOŘ VĚTY JEDNODUCHÉ S TĚMITO SLOVESY:</vt:lpstr>
      <vt:lpstr>TVOŘ VĚTY JEDNODUCHÉ S TĚMITO SLOVESY:</vt:lpstr>
      <vt:lpstr>UTVOŘ SOUVĚTÍ PODLE GRAFU:</vt:lpstr>
      <vt:lpstr>UTVOŘ SOUVĚTÍ PODLE GRAFU:</vt:lpstr>
      <vt:lpstr>DOPLŇ ČÁRKY:</vt:lpstr>
      <vt:lpstr>DOPLŇ ČÁRKY: 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Halíková</dc:creator>
  <cp:lastModifiedBy>Blanka Halíková</cp:lastModifiedBy>
  <cp:revision>14</cp:revision>
  <dcterms:created xsi:type="dcterms:W3CDTF">2014-04-09T15:46:22Z</dcterms:created>
  <dcterms:modified xsi:type="dcterms:W3CDTF">2014-05-30T06:46:21Z</dcterms:modified>
</cp:coreProperties>
</file>