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C3E73EC-0882-4DC0-88C6-44115B9CBCC4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15BE195-111E-4FFB-A5D1-006D0D944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Zdrowe</a:t>
            </a:r>
            <a:r>
              <a:rPr lang="cs-CZ" dirty="0" smtClean="0"/>
              <a:t> od</a:t>
            </a:r>
            <a:r>
              <a:rPr lang="pl-PL" dirty="0" smtClean="0"/>
              <a:t>żywianie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1DLG63Z6\MC90005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13176"/>
            <a:ext cx="2420417" cy="132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3453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3960440" cy="1008112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9326812"/>
              </p:ext>
            </p:extLst>
          </p:nvPr>
        </p:nvGraphicFramePr>
        <p:xfrm>
          <a:off x="2437003" y="1062082"/>
          <a:ext cx="4536504" cy="5340056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VY_32_INOVACE_14_ZDROWE</a:t>
                      </a:r>
                      <a:r>
                        <a:rPr lang="cs-CZ" sz="1100" baseline="0" smtClean="0">
                          <a:effectLst/>
                        </a:rPr>
                        <a:t> </a:t>
                      </a:r>
                      <a:r>
                        <a:rPr lang="pl-PL" sz="1100" baseline="0" dirty="0" smtClean="0">
                          <a:effectLst/>
                        </a:rPr>
                        <a:t>OD</a:t>
                      </a:r>
                      <a:r>
                        <a:rPr lang="cs-CZ" sz="1100" baseline="0" dirty="0" smtClean="0">
                          <a:effectLst/>
                        </a:rPr>
                        <a:t>ZYWIANIE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69758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13.10.2011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 zdravá</a:t>
                      </a:r>
                      <a:r>
                        <a:rPr lang="cs-CZ" sz="1100" baseline="0" dirty="0" smtClean="0">
                          <a:effectLst/>
                        </a:rPr>
                        <a:t> strava;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35435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84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z tematického okruhu : zdravá strava a její praktické využití;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58671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Które</a:t>
            </a:r>
            <a:r>
              <a:rPr lang="cs-CZ" dirty="0" smtClean="0"/>
              <a:t> z </a:t>
            </a:r>
            <a:r>
              <a:rPr lang="cs-CZ" dirty="0" err="1" smtClean="0"/>
              <a:t>dzieci</a:t>
            </a:r>
            <a:r>
              <a:rPr lang="cs-CZ" dirty="0" smtClean="0"/>
              <a:t> </a:t>
            </a:r>
            <a:r>
              <a:rPr lang="cs-CZ" dirty="0" err="1" smtClean="0"/>
              <a:t>zdrowiej</a:t>
            </a:r>
            <a:r>
              <a:rPr lang="cs-CZ" dirty="0" smtClean="0"/>
              <a:t> si</a:t>
            </a:r>
            <a:r>
              <a:rPr lang="pl-PL" dirty="0" smtClean="0"/>
              <a:t>ę odżywia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1" name="Picture 3" descr="C:\Users\Halina\AppData\Local\Microsoft\Windows\Temporary Internet Files\Content.IE5\463GD78K\MC900186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85184"/>
            <a:ext cx="1224136" cy="125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lina\AppData\Local\Microsoft\Windows\Temporary Internet Files\Content.IE5\5GH3BH1C\MP900439333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582858"/>
            <a:ext cx="1242692" cy="175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64533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Ania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Kasia</a:t>
            </a:r>
            <a:endParaRPr lang="cs-CZ" dirty="0"/>
          </a:p>
        </p:txBody>
      </p:sp>
      <p:pic>
        <p:nvPicPr>
          <p:cNvPr id="2053" name="Picture 5" descr="C:\Users\Halina\AppData\Local\Microsoft\Windows\Temporary Internet Files\Content.IE5\8FAIFKI2\MC900412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1791" y="3770412"/>
            <a:ext cx="1161862" cy="122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lina\AppData\Local\Microsoft\Windows\Temporary Internet Files\Content.IE5\JQ62JOGY\MC900233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8249" y="3140968"/>
            <a:ext cx="1709695" cy="127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lina\AppData\Local\Microsoft\Windows\Temporary Internet Files\Content.IE5\T0ARVP05\MC9004108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092" y="2436611"/>
            <a:ext cx="1632477" cy="140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lina\AppData\Local\Microsoft\Windows\Temporary Internet Files\Content.IE5\463GD78K\MC900233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63292"/>
            <a:ext cx="1333991" cy="11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lina\AppData\Local\Microsoft\Windows\Temporary Internet Files\Content.IE5\T0ARVP05\MC9004104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64904"/>
            <a:ext cx="1800200" cy="208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alina\AppData\Local\Microsoft\Windows\Temporary Internet Files\Content.IE5\XDS4LZP1\MC9004128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12101"/>
            <a:ext cx="1994025" cy="172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lina\AppData\Local\Microsoft\Windows\Temporary Internet Files\Content.IE5\463GD78K\MC90033155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71018"/>
            <a:ext cx="874721" cy="114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555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Dopasuj</a:t>
            </a:r>
            <a:r>
              <a:rPr lang="cs-CZ" dirty="0" smtClean="0"/>
              <a:t> do </a:t>
            </a:r>
            <a:r>
              <a:rPr lang="cs-CZ" dirty="0" err="1" smtClean="0"/>
              <a:t>obrazka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5" name="Picture 3" descr="C:\Users\Halina\AppData\Local\Microsoft\Windows\Temporary Internet Files\Content.IE5\6P8WD033\MP900430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1030424" cy="10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lina\AppData\Local\Microsoft\Windows\Temporary Internet Files\Content.IE5\T0ARVP05\MC9003831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39888"/>
            <a:ext cx="1224136" cy="118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lina\AppData\Local\Microsoft\Windows\Temporary Internet Files\Content.IE5\T0ARVP05\MC900215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2930" y="3429000"/>
            <a:ext cx="851780" cy="133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lina\AppData\Local\Microsoft\Windows\Temporary Internet Files\Content.IE5\JQ62JOGY\MC900413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9498" y="3284984"/>
            <a:ext cx="904883" cy="136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lina\AppData\Local\Microsoft\Windows\Temporary Internet Files\Content.IE5\T0ARVP05\MC9002961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97389"/>
            <a:ext cx="1732230" cy="147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lina\AppData\Local\Microsoft\Windows\Temporary Internet Files\Content.IE5\6P8WD033\MC9002343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708" y="5127884"/>
            <a:ext cx="1602463" cy="139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alina\AppData\Local\Microsoft\Windows\Temporary Internet Files\Content.IE5\1DLG63Z6\MC9004343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3266" y="5348735"/>
            <a:ext cx="1277186" cy="115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alina\AppData\Local\Microsoft\Windows\Temporary Internet Files\Content.IE5\5GH3BH1C\MC9004375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1640" y="2687315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6236783" y="656409"/>
            <a:ext cx="1772693" cy="20284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6811027" y="3698921"/>
            <a:ext cx="1656184" cy="1584176"/>
          </a:xfrm>
          <a:prstGeom prst="cloud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204864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09400" y="3678931"/>
            <a:ext cx="4188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63788" y="5661248"/>
            <a:ext cx="3644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08795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Wybierz</a:t>
            </a:r>
            <a:r>
              <a:rPr lang="cs-CZ" dirty="0" smtClean="0"/>
              <a:t> </a:t>
            </a:r>
            <a:r>
              <a:rPr lang="cs-CZ" dirty="0" err="1" smtClean="0"/>
              <a:t>zdrowe</a:t>
            </a:r>
            <a:r>
              <a:rPr lang="cs-CZ" dirty="0" smtClean="0"/>
              <a:t> i </a:t>
            </a:r>
            <a:r>
              <a:rPr lang="cs-CZ" dirty="0" err="1" smtClean="0"/>
              <a:t>niezdrowe</a:t>
            </a:r>
            <a:r>
              <a:rPr lang="cs-CZ" dirty="0" smtClean="0"/>
              <a:t> </a:t>
            </a:r>
            <a:r>
              <a:rPr lang="cs-CZ" dirty="0" err="1" smtClean="0"/>
              <a:t>danie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8FAIFKI2\MP90043341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2201579" cy="146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lina\AppData\Local\Microsoft\Windows\Temporary Internet Files\Content.IE5\463GD78K\MP900403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2516" y="1484784"/>
            <a:ext cx="2016224" cy="134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lina\AppData\Local\Microsoft\Windows\Temporary Internet Files\Content.IE5\1DLG63Z6\MP9004252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9903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alina\AppData\Local\Microsoft\Windows\Temporary Internet Files\Content.IE5\T0ARVP05\MP9004332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98268"/>
            <a:ext cx="1507620" cy="226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Halina\AppData\Local\Microsoft\Windows\Temporary Internet Files\Content.IE5\463GD78K\MP9004341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048272" cy="176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Halina\AppData\Local\Microsoft\Windows\Temporary Internet Files\Content.IE5\5GH3BH1C\MP9004035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2815" y="4943615"/>
            <a:ext cx="2402709" cy="160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Halina\AppData\Local\Microsoft\Windows\Temporary Internet Files\Content.IE5\8FAIFKI2\MC9004344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846530" cy="95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2837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Narysuj</a:t>
            </a:r>
            <a:r>
              <a:rPr lang="cs-CZ" dirty="0" smtClean="0"/>
              <a:t> sw</a:t>
            </a:r>
            <a:r>
              <a:rPr lang="pl-PL" dirty="0" smtClean="0"/>
              <a:t>oje ulubione danie :</a:t>
            </a:r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1691680" y="5157192"/>
            <a:ext cx="5472608" cy="86409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5122" name="Picture 2" descr="C:\Users\Halina\AppData\Local\Microsoft\Windows\Temporary Internet Files\Content.IE5\463GD78K\MC90043438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157192"/>
            <a:ext cx="932729" cy="147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lina\AppData\Local\Microsoft\Windows\Temporary Internet Files\Content.IE5\6P8WD033\MC900435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1165651" cy="105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T0ARVP05\MC900440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22543"/>
            <a:ext cx="1080120" cy="9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JQ62JOGY\MC9004375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92421"/>
            <a:ext cx="1008112" cy="105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lina\AppData\Local\Microsoft\Windows\Temporary Internet Files\Content.IE5\1DLG63Z6\MC9004324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09783"/>
            <a:ext cx="1368152" cy="81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lina\AppData\Local\Microsoft\Windows\Temporary Internet Files\Content.IE5\5GH3BH1C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6672"/>
            <a:ext cx="1202359" cy="102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alina\AppData\Local\Microsoft\Windows\Temporary Internet Files\Content.IE5\8FAIFKI2\MC9004379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1759" y="2015487"/>
            <a:ext cx="724657" cy="863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61187" y="2348880"/>
            <a:ext cx="274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19872" y="234888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3488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234888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92612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54</TotalTime>
  <Words>110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Zdrowe odżywianie</vt:lpstr>
      <vt:lpstr>Snímek 2</vt:lpstr>
      <vt:lpstr>Które z dzieci zdrowiej się odżywia?</vt:lpstr>
      <vt:lpstr>Dopasuj do obrazka:</vt:lpstr>
      <vt:lpstr>Wybierz zdrowe i niezdrowe danie:</vt:lpstr>
      <vt:lpstr>Narysuj swoje ulubione danie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Zdrowe odżywianie</dc:title>
  <dc:creator>Halina Kulig</dc:creator>
  <cp:lastModifiedBy>Dum</cp:lastModifiedBy>
  <cp:revision>12</cp:revision>
  <dcterms:created xsi:type="dcterms:W3CDTF">2011-08-04T07:48:13Z</dcterms:created>
  <dcterms:modified xsi:type="dcterms:W3CDTF">2014-06-25T10:28:02Z</dcterms:modified>
</cp:coreProperties>
</file>