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8" r:id="rId4"/>
    <p:sldId id="259" r:id="rId5"/>
    <p:sldId id="260" r:id="rId6"/>
  </p:sldIdLst>
  <p:sldSz cx="9144000" cy="6858000" type="screen4x3"/>
  <p:notesSz cx="6761163" cy="99425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CC1BF-BB6D-4EC8-9D41-5902E4B1AE8B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09AACC0-B2AC-4460-96B5-ACBE119F328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CC1BF-BB6D-4EC8-9D41-5902E4B1AE8B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ACC0-B2AC-4460-96B5-ACBE119F32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CC1BF-BB6D-4EC8-9D41-5902E4B1AE8B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ACC0-B2AC-4460-96B5-ACBE119F328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CC1BF-BB6D-4EC8-9D41-5902E4B1AE8B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ACC0-B2AC-4460-96B5-ACBE119F328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CC1BF-BB6D-4EC8-9D41-5902E4B1AE8B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ACC0-B2AC-4460-96B5-ACBE119F328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CC1BF-BB6D-4EC8-9D41-5902E4B1AE8B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ACC0-B2AC-4460-96B5-ACBE119F32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CC1BF-BB6D-4EC8-9D41-5902E4B1AE8B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ACC0-B2AC-4460-96B5-ACBE119F32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CC1BF-BB6D-4EC8-9D41-5902E4B1AE8B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ACC0-B2AC-4460-96B5-ACBE119F32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CC1BF-BB6D-4EC8-9D41-5902E4B1AE8B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ACC0-B2AC-4460-96B5-ACBE119F32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CC1BF-BB6D-4EC8-9D41-5902E4B1AE8B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ACC0-B2AC-4460-96B5-ACBE119F32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CC1BF-BB6D-4EC8-9D41-5902E4B1AE8B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ACC0-B2AC-4460-96B5-ACBE119F32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6BCC1BF-BB6D-4EC8-9D41-5902E4B1AE8B}" type="datetimeFigureOut">
              <a:rPr lang="cs-CZ" smtClean="0"/>
              <a:t>24.6.2014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09AACC0-B2AC-4460-96B5-ACBE119F328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microsoft.comic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6779096" cy="1124744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7016178"/>
              </p:ext>
            </p:extLst>
          </p:nvPr>
        </p:nvGraphicFramePr>
        <p:xfrm>
          <a:off x="2051720" y="1052736"/>
          <a:ext cx="4680520" cy="53852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328"/>
                <a:gridCol w="2852192"/>
              </a:tblGrid>
              <a:tr h="2361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VY_32_INOVACE_15_MY HEAD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7607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Mgr.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2195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2195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3.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570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4427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7.6.2011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2195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Jazyk: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Polština, angličtina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9169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a anotace: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Materiál je určen k procvičování poznané slovní zásoby z tematického okruhu: hlava je její praktické využití</a:t>
                      </a:r>
                      <a:r>
                        <a:rPr lang="cs-CZ" sz="1100" baseline="0" dirty="0" smtClean="0">
                          <a:effectLst/>
                        </a:rPr>
                        <a:t> (psaní, čtení, výslovnost</a:t>
                      </a:r>
                      <a:r>
                        <a:rPr lang="cs-CZ" sz="1100" baseline="0" dirty="0">
                          <a:effectLst/>
                        </a:rPr>
                        <a:t>)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570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Druh učebního materiálu: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 dirty="0">
                          <a:effectLst/>
                        </a:rPr>
                        <a:t> 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7165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Očekávaný výstup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-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Porozumění</a:t>
                      </a:r>
                      <a:r>
                        <a:rPr lang="cs-CZ" sz="1100" baseline="0" dirty="0" smtClean="0">
                          <a:effectLst/>
                        </a:rPr>
                        <a:t> a používání probrané slovní zásoby z tem. okruhu: hlava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</a:rPr>
                        <a:t>- Používání základních pravidel výslovnosti;</a:t>
                      </a:r>
                    </a:p>
                  </a:txBody>
                  <a:tcPr marL="42329" marR="42329" marT="0" marB="0"/>
                </a:tc>
              </a:tr>
              <a:tr h="4391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  <a:ea typeface="Times New Roman"/>
                        </a:rPr>
                        <a:t>Obrázky z </a:t>
                      </a:r>
                      <a:r>
                        <a:rPr lang="cs-CZ" sz="1100" u="sng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hlinkClick r:id="rId2"/>
                        </a:rPr>
                        <a:t>www.office.microsoft.com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</a:endParaRPr>
                    </a:p>
                  </a:txBody>
                  <a:tcPr marL="42329" marR="42329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66397"/>
            <a:ext cx="3240360" cy="7423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701086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4632" cy="2027311"/>
          </a:xfrm>
        </p:spPr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head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708920"/>
            <a:ext cx="4482599" cy="3501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7924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My </a:t>
            </a:r>
            <a:r>
              <a:rPr lang="cs-CZ" dirty="0" err="1" smtClean="0"/>
              <a:t>head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492896"/>
            <a:ext cx="3046635" cy="3313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4644008" y="1268760"/>
            <a:ext cx="1656184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1763688" y="3140968"/>
            <a:ext cx="172819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5148064" y="3717032"/>
            <a:ext cx="194421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1763688" y="4005064"/>
            <a:ext cx="309634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860032" y="4365104"/>
            <a:ext cx="187220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1547664" y="4581128"/>
            <a:ext cx="2747453" cy="12256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300192" y="101208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hair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092280" y="353236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eye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32240" y="461248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mouth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99592" y="561454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face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043608" y="414983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nose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180487" y="277163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ear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34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Uzupełnij: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063528"/>
            <a:ext cx="3384376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V="1">
            <a:off x="5076056" y="2063528"/>
            <a:ext cx="1440160" cy="6453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6300192" y="3933056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860032" y="4149080"/>
            <a:ext cx="2304256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2051720" y="4725144"/>
            <a:ext cx="280831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2051720" y="3755716"/>
            <a:ext cx="23762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2195736" y="2204864"/>
            <a:ext cx="1800200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8610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Opisz swoją głowę: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 smtClean="0"/>
              <a:t>My hair is .................</a:t>
            </a:r>
          </a:p>
          <a:p>
            <a:r>
              <a:rPr lang="pl-PL" dirty="0" smtClean="0"/>
              <a:t>My mouth is.............</a:t>
            </a:r>
          </a:p>
          <a:p>
            <a:r>
              <a:rPr lang="pl-PL" dirty="0" smtClean="0"/>
              <a:t>My eye</a:t>
            </a:r>
            <a:r>
              <a:rPr lang="pl-PL" dirty="0" smtClean="0">
                <a:solidFill>
                  <a:srgbClr val="FF0000"/>
                </a:solidFill>
              </a:rPr>
              <a:t>s</a:t>
            </a:r>
            <a:r>
              <a:rPr lang="pl-PL" dirty="0" smtClean="0"/>
              <a:t> are............</a:t>
            </a:r>
          </a:p>
          <a:p>
            <a:r>
              <a:rPr lang="pl-PL" dirty="0" smtClean="0"/>
              <a:t>My nose is ...............</a:t>
            </a:r>
          </a:p>
          <a:p>
            <a:r>
              <a:rPr lang="pl-PL" dirty="0" smtClean="0"/>
              <a:t>My ear</a:t>
            </a:r>
            <a:r>
              <a:rPr lang="pl-PL" dirty="0" smtClean="0">
                <a:solidFill>
                  <a:srgbClr val="FF0000"/>
                </a:solidFill>
              </a:rPr>
              <a:t>s</a:t>
            </a:r>
            <a:r>
              <a:rPr lang="pl-PL" dirty="0" smtClean="0"/>
              <a:t> are ............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586186" y="4094049"/>
            <a:ext cx="3816424" cy="22322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long         short   </a:t>
            </a:r>
          </a:p>
          <a:p>
            <a:pPr algn="ctr"/>
            <a:endParaRPr lang="pl-PL" dirty="0"/>
          </a:p>
          <a:p>
            <a:pPr algn="ctr"/>
            <a:r>
              <a:rPr lang="pl-PL" dirty="0" smtClean="0"/>
              <a:t>brown       green         blue  </a:t>
            </a:r>
          </a:p>
          <a:p>
            <a:pPr algn="ctr"/>
            <a:endParaRPr lang="pl-PL" dirty="0"/>
          </a:p>
          <a:p>
            <a:pPr algn="ctr"/>
            <a:r>
              <a:rPr lang="pl-PL" dirty="0" smtClean="0"/>
              <a:t>big                   small</a:t>
            </a:r>
            <a:endParaRPr lang="cs-CZ" dirty="0"/>
          </a:p>
        </p:txBody>
      </p:sp>
      <p:pic>
        <p:nvPicPr>
          <p:cNvPr id="5122" name="Picture 2" descr="C:\Users\Halina\AppData\Local\Microsoft\Windows\Temporary Internet Files\Content.IE5\XDS4LZP1\MC90043161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690483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Halina\AppData\Local\Microsoft\Windows\Temporary Internet Files\Content.IE5\1DLG63Z6\MC90043262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357686"/>
            <a:ext cx="1704975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2503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50</TotalTime>
  <Words>121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Exekutivní</vt:lpstr>
      <vt:lpstr>Prezentace aplikace PowerPoint</vt:lpstr>
      <vt:lpstr>My head</vt:lpstr>
      <vt:lpstr>My head:</vt:lpstr>
      <vt:lpstr>Uzupełnij:</vt:lpstr>
      <vt:lpstr>Opisz swoją głowę: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head</dc:title>
  <dc:creator>Halina Kulig</dc:creator>
  <cp:lastModifiedBy>ucetni</cp:lastModifiedBy>
  <cp:revision>7</cp:revision>
  <cp:lastPrinted>2014-06-24T12:55:18Z</cp:lastPrinted>
  <dcterms:created xsi:type="dcterms:W3CDTF">2011-06-05T18:59:31Z</dcterms:created>
  <dcterms:modified xsi:type="dcterms:W3CDTF">2014-06-24T12:58:11Z</dcterms:modified>
</cp:coreProperties>
</file>