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sldIdLst>
    <p:sldId id="272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954" autoAdjust="0"/>
  </p:normalViewPr>
  <p:slideViewPr>
    <p:cSldViewPr>
      <p:cViewPr varScale="1">
        <p:scale>
          <a:sx n="80" d="100"/>
          <a:sy n="80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75E3C3-5D07-496E-8D3D-9BF9211F0768}" type="datetimeFigureOut">
              <a:rPr lang="cs-CZ"/>
              <a:pPr>
                <a:defRPr/>
              </a:pPr>
              <a:t>25.6.2014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B401E8D-DF27-41B8-88EA-C04FAC75331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B268464-9795-4AC9-9960-3F376DECD7C0}" type="slidenum">
              <a:rPr lang="cs-CZ" altLang="cs-CZ" b="1">
                <a:latin typeface="Arial" charset="0"/>
              </a:rPr>
              <a:pPr/>
              <a:t>1</a:t>
            </a:fld>
            <a:endParaRPr lang="cs-CZ" altLang="cs-CZ" b="1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7C013A-DF35-461D-A8C0-1B36C8CFC1C5}" type="slidenum">
              <a:rPr lang="cs-CZ" altLang="cs-CZ" b="1">
                <a:latin typeface="Arial" charset="0"/>
              </a:rPr>
              <a:pPr/>
              <a:t>2</a:t>
            </a:fld>
            <a:endParaRPr lang="cs-CZ" altLang="cs-CZ" b="1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2746AA-AAC0-493D-BA25-1B2A4526C30F}" type="slidenum">
              <a:rPr lang="cs-CZ" altLang="cs-CZ"/>
              <a:pPr/>
              <a:t>11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147483646 w 3985"/>
              <a:gd name="T1" fmla="*/ 0 h 3619"/>
              <a:gd name="T2" fmla="*/ 0 w 3985"/>
              <a:gd name="T3" fmla="*/ 2147483646 h 3619"/>
              <a:gd name="T4" fmla="*/ 2147483646 w 3985"/>
              <a:gd name="T5" fmla="*/ 2147483646 h 3619"/>
              <a:gd name="T6" fmla="*/ 2147483646 w 3985"/>
              <a:gd name="T7" fmla="*/ 2147483646 h 3619"/>
              <a:gd name="T8" fmla="*/ 2147483646 w 3985"/>
              <a:gd name="T9" fmla="*/ 0 h 3619"/>
              <a:gd name="T10" fmla="*/ 2147483646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145088 w 794"/>
                <a:gd name="T1" fmla="*/ 35325 h 414"/>
                <a:gd name="T2" fmla="*/ 129752 w 794"/>
                <a:gd name="T3" fmla="*/ 28447 h 414"/>
                <a:gd name="T4" fmla="*/ 101630 w 794"/>
                <a:gd name="T5" fmla="*/ 18797 h 414"/>
                <a:gd name="T6" fmla="*/ 12970 w 794"/>
                <a:gd name="T7" fmla="*/ 0 h 414"/>
                <a:gd name="T8" fmla="*/ 4183 w 794"/>
                <a:gd name="T9" fmla="*/ 1781 h 414"/>
                <a:gd name="T10" fmla="*/ 0 w 794"/>
                <a:gd name="T11" fmla="*/ 7429 h 414"/>
                <a:gd name="T12" fmla="*/ 5098 w 794"/>
                <a:gd name="T13" fmla="*/ 13874 h 414"/>
                <a:gd name="T14" fmla="*/ 104152 w 794"/>
                <a:gd name="T15" fmla="*/ 36600 h 414"/>
                <a:gd name="T16" fmla="*/ 125855 w 794"/>
                <a:gd name="T17" fmla="*/ 35145 h 414"/>
                <a:gd name="T18" fmla="*/ 143402 w 794"/>
                <a:gd name="T19" fmla="*/ 37027 h 414"/>
                <a:gd name="T20" fmla="*/ 145088 w 794"/>
                <a:gd name="T21" fmla="*/ 35325 h 414"/>
                <a:gd name="T22" fmla="*/ 145088 w 794"/>
                <a:gd name="T23" fmla="*/ 3532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777 w 1586"/>
                <a:gd name="T1" fmla="*/ 0 h 821"/>
                <a:gd name="T2" fmla="*/ 7546 w 1586"/>
                <a:gd name="T3" fmla="*/ 1441 h 821"/>
                <a:gd name="T4" fmla="*/ 8096 w 1586"/>
                <a:gd name="T5" fmla="*/ 1771 h 821"/>
                <a:gd name="T6" fmla="*/ 8993 w 1586"/>
                <a:gd name="T7" fmla="*/ 2198 h 821"/>
                <a:gd name="T8" fmla="*/ 8874 w 1586"/>
                <a:gd name="T9" fmla="*/ 2279 h 821"/>
                <a:gd name="T10" fmla="*/ 7653 w 1586"/>
                <a:gd name="T11" fmla="*/ 2184 h 821"/>
                <a:gd name="T12" fmla="*/ 6491 w 1586"/>
                <a:gd name="T13" fmla="*/ 2251 h 821"/>
                <a:gd name="T14" fmla="*/ 235 w 1586"/>
                <a:gd name="T15" fmla="*/ 829 h 821"/>
                <a:gd name="T16" fmla="*/ 0 w 1586"/>
                <a:gd name="T17" fmla="*/ 417 h 821"/>
                <a:gd name="T18" fmla="*/ 260 w 1586"/>
                <a:gd name="T19" fmla="*/ 88 h 821"/>
                <a:gd name="T20" fmla="*/ 777 w 1586"/>
                <a:gd name="T21" fmla="*/ 0 h 821"/>
                <a:gd name="T22" fmla="*/ 77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915 h 747"/>
                <a:gd name="T2" fmla="*/ 5294 w 1049"/>
                <a:gd name="T3" fmla="*/ 2105 h 747"/>
                <a:gd name="T4" fmla="*/ 5393 w 1049"/>
                <a:gd name="T5" fmla="*/ 1505 h 747"/>
                <a:gd name="T6" fmla="*/ 6024 w 1049"/>
                <a:gd name="T7" fmla="*/ 1190 h 747"/>
                <a:gd name="T8" fmla="*/ 448 w 1049"/>
                <a:gd name="T9" fmla="*/ 0 h 747"/>
                <a:gd name="T10" fmla="*/ 0 w 1049"/>
                <a:gd name="T11" fmla="*/ 357 h 747"/>
                <a:gd name="T12" fmla="*/ 0 w 1049"/>
                <a:gd name="T13" fmla="*/ 915 h 747"/>
                <a:gd name="T14" fmla="*/ 0 w 1049"/>
                <a:gd name="T15" fmla="*/ 9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619 w 150"/>
                  <a:gd name="T1" fmla="*/ 0 h 173"/>
                  <a:gd name="T2" fmla="*/ 228 w 150"/>
                  <a:gd name="T3" fmla="*/ 192 h 173"/>
                  <a:gd name="T4" fmla="*/ 0 w 150"/>
                  <a:gd name="T5" fmla="*/ 502 h 173"/>
                  <a:gd name="T6" fmla="*/ 451 w 150"/>
                  <a:gd name="T7" fmla="*/ 464 h 173"/>
                  <a:gd name="T8" fmla="*/ 581 w 150"/>
                  <a:gd name="T9" fmla="*/ 245 h 173"/>
                  <a:gd name="T10" fmla="*/ 847 w 150"/>
                  <a:gd name="T11" fmla="*/ 78 h 173"/>
                  <a:gd name="T12" fmla="*/ 619 w 150"/>
                  <a:gd name="T13" fmla="*/ 0 h 173"/>
                  <a:gd name="T14" fmla="*/ 619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890 w 1684"/>
                  <a:gd name="T1" fmla="*/ 0 h 880"/>
                  <a:gd name="T2" fmla="*/ 360 w 1684"/>
                  <a:gd name="T3" fmla="*/ 146 h 880"/>
                  <a:gd name="T4" fmla="*/ 0 w 1684"/>
                  <a:gd name="T5" fmla="*/ 582 h 880"/>
                  <a:gd name="T6" fmla="*/ 384 w 1684"/>
                  <a:gd name="T7" fmla="*/ 1004 h 880"/>
                  <a:gd name="T8" fmla="*/ 6749 w 1684"/>
                  <a:gd name="T9" fmla="*/ 2425 h 880"/>
                  <a:gd name="T10" fmla="*/ 8120 w 1684"/>
                  <a:gd name="T11" fmla="*/ 2336 h 880"/>
                  <a:gd name="T12" fmla="*/ 9231 w 1684"/>
                  <a:gd name="T13" fmla="*/ 2462 h 880"/>
                  <a:gd name="T14" fmla="*/ 9616 w 1684"/>
                  <a:gd name="T15" fmla="*/ 2262 h 880"/>
                  <a:gd name="T16" fmla="*/ 8576 w 1684"/>
                  <a:gd name="T17" fmla="*/ 1857 h 880"/>
                  <a:gd name="T18" fmla="*/ 8153 w 1684"/>
                  <a:gd name="T19" fmla="*/ 1434 h 880"/>
                  <a:gd name="T20" fmla="*/ 7820 w 1684"/>
                  <a:gd name="T21" fmla="*/ 1474 h 880"/>
                  <a:gd name="T22" fmla="*/ 8216 w 1684"/>
                  <a:gd name="T23" fmla="*/ 1857 h 880"/>
                  <a:gd name="T24" fmla="*/ 9011 w 1684"/>
                  <a:gd name="T25" fmla="*/ 2265 h 880"/>
                  <a:gd name="T26" fmla="*/ 8070 w 1684"/>
                  <a:gd name="T27" fmla="*/ 2201 h 880"/>
                  <a:gd name="T28" fmla="*/ 6960 w 1684"/>
                  <a:gd name="T29" fmla="*/ 2275 h 880"/>
                  <a:gd name="T30" fmla="*/ 7165 w 1684"/>
                  <a:gd name="T31" fmla="*/ 1817 h 880"/>
                  <a:gd name="T32" fmla="*/ 7641 w 1684"/>
                  <a:gd name="T33" fmla="*/ 1505 h 880"/>
                  <a:gd name="T34" fmla="*/ 7084 w 1684"/>
                  <a:gd name="T35" fmla="*/ 1544 h 880"/>
                  <a:gd name="T36" fmla="*/ 6652 w 1684"/>
                  <a:gd name="T37" fmla="*/ 1841 h 880"/>
                  <a:gd name="T38" fmla="*/ 6505 w 1684"/>
                  <a:gd name="T39" fmla="*/ 2214 h 880"/>
                  <a:gd name="T40" fmla="*/ 612 w 1684"/>
                  <a:gd name="T41" fmla="*/ 867 h 880"/>
                  <a:gd name="T42" fmla="*/ 456 w 1684"/>
                  <a:gd name="T43" fmla="*/ 601 h 880"/>
                  <a:gd name="T44" fmla="*/ 588 w 1684"/>
                  <a:gd name="T45" fmla="*/ 267 h 880"/>
                  <a:gd name="T46" fmla="*/ 1237 w 1684"/>
                  <a:gd name="T47" fmla="*/ 0 h 880"/>
                  <a:gd name="T48" fmla="*/ 890 w 1684"/>
                  <a:gd name="T49" fmla="*/ 0 h 880"/>
                  <a:gd name="T50" fmla="*/ 890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572 w 1190"/>
                  <a:gd name="T1" fmla="*/ 0 h 500"/>
                  <a:gd name="T2" fmla="*/ 6795 w 1190"/>
                  <a:gd name="T3" fmla="*/ 1368 h 500"/>
                  <a:gd name="T4" fmla="*/ 6140 w 1190"/>
                  <a:gd name="T5" fmla="*/ 1396 h 500"/>
                  <a:gd name="T6" fmla="*/ 0 w 1190"/>
                  <a:gd name="T7" fmla="*/ 75 h 500"/>
                  <a:gd name="T8" fmla="*/ 572 w 1190"/>
                  <a:gd name="T9" fmla="*/ 0 h 500"/>
                  <a:gd name="T10" fmla="*/ 57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668 w 160"/>
                  <a:gd name="T1" fmla="*/ 0 h 335"/>
                  <a:gd name="T2" fmla="*/ 109 w 160"/>
                  <a:gd name="T3" fmla="*/ 293 h 335"/>
                  <a:gd name="T4" fmla="*/ 0 w 160"/>
                  <a:gd name="T5" fmla="*/ 630 h 335"/>
                  <a:gd name="T6" fmla="*/ 192 w 160"/>
                  <a:gd name="T7" fmla="*/ 862 h 335"/>
                  <a:gd name="T8" fmla="*/ 539 w 160"/>
                  <a:gd name="T9" fmla="*/ 919 h 335"/>
                  <a:gd name="T10" fmla="*/ 437 w 160"/>
                  <a:gd name="T11" fmla="*/ 421 h 335"/>
                  <a:gd name="T12" fmla="*/ 919 w 160"/>
                  <a:gd name="T13" fmla="*/ 48 h 335"/>
                  <a:gd name="T14" fmla="*/ 668 w 160"/>
                  <a:gd name="T15" fmla="*/ 0 h 335"/>
                  <a:gd name="T16" fmla="*/ 668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81 w 489"/>
                  <a:gd name="T1" fmla="*/ 97 h 296"/>
                  <a:gd name="T2" fmla="*/ 900 w 489"/>
                  <a:gd name="T3" fmla="*/ 186 h 296"/>
                  <a:gd name="T4" fmla="*/ 1826 w 489"/>
                  <a:gd name="T5" fmla="*/ 386 h 296"/>
                  <a:gd name="T6" fmla="*/ 2480 w 489"/>
                  <a:gd name="T7" fmla="*/ 685 h 296"/>
                  <a:gd name="T8" fmla="*/ 1837 w 489"/>
                  <a:gd name="T9" fmla="*/ 647 h 296"/>
                  <a:gd name="T10" fmla="*/ 781 w 489"/>
                  <a:gd name="T11" fmla="*/ 411 h 296"/>
                  <a:gd name="T12" fmla="*/ 281 w 489"/>
                  <a:gd name="T13" fmla="*/ 225 h 296"/>
                  <a:gd name="T14" fmla="*/ 601 w 489"/>
                  <a:gd name="T15" fmla="*/ 459 h 296"/>
                  <a:gd name="T16" fmla="*/ 1532 w 489"/>
                  <a:gd name="T17" fmla="*/ 759 h 296"/>
                  <a:gd name="T18" fmla="*/ 2624 w 489"/>
                  <a:gd name="T19" fmla="*/ 834 h 296"/>
                  <a:gd name="T20" fmla="*/ 2754 w 489"/>
                  <a:gd name="T21" fmla="*/ 630 h 296"/>
                  <a:gd name="T22" fmla="*/ 2220 w 489"/>
                  <a:gd name="T23" fmla="*/ 338 h 296"/>
                  <a:gd name="T24" fmla="*/ 957 w 489"/>
                  <a:gd name="T25" fmla="*/ 48 h 296"/>
                  <a:gd name="T26" fmla="*/ 0 w 489"/>
                  <a:gd name="T27" fmla="*/ 0 h 296"/>
                  <a:gd name="T28" fmla="*/ 81 w 489"/>
                  <a:gd name="T29" fmla="*/ 97 h 296"/>
                  <a:gd name="T30" fmla="*/ 81 w 489"/>
                  <a:gd name="T31" fmla="*/ 9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248 w 794"/>
                <a:gd name="T1" fmla="*/ 70 h 414"/>
                <a:gd name="T2" fmla="*/ 222 w 794"/>
                <a:gd name="T3" fmla="*/ 57 h 414"/>
                <a:gd name="T4" fmla="*/ 173 w 794"/>
                <a:gd name="T5" fmla="*/ 37 h 414"/>
                <a:gd name="T6" fmla="*/ 22 w 794"/>
                <a:gd name="T7" fmla="*/ 0 h 414"/>
                <a:gd name="T8" fmla="*/ 7 w 794"/>
                <a:gd name="T9" fmla="*/ 4 h 414"/>
                <a:gd name="T10" fmla="*/ 0 w 794"/>
                <a:gd name="T11" fmla="*/ 15 h 414"/>
                <a:gd name="T12" fmla="*/ 8 w 794"/>
                <a:gd name="T13" fmla="*/ 28 h 414"/>
                <a:gd name="T14" fmla="*/ 178 w 794"/>
                <a:gd name="T15" fmla="*/ 73 h 414"/>
                <a:gd name="T16" fmla="*/ 215 w 794"/>
                <a:gd name="T17" fmla="*/ 69 h 414"/>
                <a:gd name="T18" fmla="*/ 246 w 794"/>
                <a:gd name="T19" fmla="*/ 74 h 414"/>
                <a:gd name="T20" fmla="*/ 248 w 794"/>
                <a:gd name="T21" fmla="*/ 70 h 414"/>
                <a:gd name="T22" fmla="*/ 248 w 794"/>
                <a:gd name="T23" fmla="*/ 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 w 1586"/>
                <a:gd name="T1" fmla="*/ 0 h 821"/>
                <a:gd name="T2" fmla="*/ 13 w 1586"/>
                <a:gd name="T3" fmla="*/ 3 h 821"/>
                <a:gd name="T4" fmla="*/ 14 w 1586"/>
                <a:gd name="T5" fmla="*/ 4 h 821"/>
                <a:gd name="T6" fmla="*/ 15 w 1586"/>
                <a:gd name="T7" fmla="*/ 4 h 821"/>
                <a:gd name="T8" fmla="*/ 15 w 1586"/>
                <a:gd name="T9" fmla="*/ 5 h 821"/>
                <a:gd name="T10" fmla="*/ 13 w 1586"/>
                <a:gd name="T11" fmla="*/ 4 h 821"/>
                <a:gd name="T12" fmla="*/ 11 w 1586"/>
                <a:gd name="T13" fmla="*/ 5 h 821"/>
                <a:gd name="T14" fmla="*/ 0 w 1586"/>
                <a:gd name="T15" fmla="*/ 2 h 821"/>
                <a:gd name="T16" fmla="*/ 0 w 1586"/>
                <a:gd name="T17" fmla="*/ 1 h 821"/>
                <a:gd name="T18" fmla="*/ 0 w 1586"/>
                <a:gd name="T19" fmla="*/ 0 h 821"/>
                <a:gd name="T20" fmla="*/ 1 w 1586"/>
                <a:gd name="T21" fmla="*/ 0 h 821"/>
                <a:gd name="T22" fmla="*/ 1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2 h 747"/>
                <a:gd name="T2" fmla="*/ 9 w 1049"/>
                <a:gd name="T3" fmla="*/ 4 h 747"/>
                <a:gd name="T4" fmla="*/ 9 w 1049"/>
                <a:gd name="T5" fmla="*/ 3 h 747"/>
                <a:gd name="T6" fmla="*/ 10 w 1049"/>
                <a:gd name="T7" fmla="*/ 2 h 747"/>
                <a:gd name="T8" fmla="*/ 1 w 1049"/>
                <a:gd name="T9" fmla="*/ 0 h 747"/>
                <a:gd name="T10" fmla="*/ 0 w 1049"/>
                <a:gd name="T11" fmla="*/ 1 h 747"/>
                <a:gd name="T12" fmla="*/ 0 w 1049"/>
                <a:gd name="T13" fmla="*/ 2 h 747"/>
                <a:gd name="T14" fmla="*/ 0 w 1049"/>
                <a:gd name="T15" fmla="*/ 2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 w 150"/>
                  <a:gd name="T1" fmla="*/ 0 h 173"/>
                  <a:gd name="T2" fmla="*/ 0 w 150"/>
                  <a:gd name="T3" fmla="*/ 0 h 173"/>
                  <a:gd name="T4" fmla="*/ 0 w 150"/>
                  <a:gd name="T5" fmla="*/ 1 h 173"/>
                  <a:gd name="T6" fmla="*/ 1 w 150"/>
                  <a:gd name="T7" fmla="*/ 1 h 173"/>
                  <a:gd name="T8" fmla="*/ 1 w 150"/>
                  <a:gd name="T9" fmla="*/ 0 h 173"/>
                  <a:gd name="T10" fmla="*/ 2 w 150"/>
                  <a:gd name="T11" fmla="*/ 0 h 173"/>
                  <a:gd name="T12" fmla="*/ 1 w 150"/>
                  <a:gd name="T13" fmla="*/ 0 h 173"/>
                  <a:gd name="T14" fmla="*/ 1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2 w 1684"/>
                  <a:gd name="T1" fmla="*/ 0 h 880"/>
                  <a:gd name="T2" fmla="*/ 1 w 1684"/>
                  <a:gd name="T3" fmla="*/ 0 h 880"/>
                  <a:gd name="T4" fmla="*/ 0 w 1684"/>
                  <a:gd name="T5" fmla="*/ 1 h 880"/>
                  <a:gd name="T6" fmla="*/ 1 w 1684"/>
                  <a:gd name="T7" fmla="*/ 2 h 880"/>
                  <a:gd name="T8" fmla="*/ 11 w 1684"/>
                  <a:gd name="T9" fmla="*/ 5 h 880"/>
                  <a:gd name="T10" fmla="*/ 14 w 1684"/>
                  <a:gd name="T11" fmla="*/ 5 h 880"/>
                  <a:gd name="T12" fmla="*/ 16 w 1684"/>
                  <a:gd name="T13" fmla="*/ 5 h 880"/>
                  <a:gd name="T14" fmla="*/ 17 w 1684"/>
                  <a:gd name="T15" fmla="*/ 5 h 880"/>
                  <a:gd name="T16" fmla="*/ 15 w 1684"/>
                  <a:gd name="T17" fmla="*/ 4 h 880"/>
                  <a:gd name="T18" fmla="*/ 14 w 1684"/>
                  <a:gd name="T19" fmla="*/ 3 h 880"/>
                  <a:gd name="T20" fmla="*/ 13 w 1684"/>
                  <a:gd name="T21" fmla="*/ 3 h 880"/>
                  <a:gd name="T22" fmla="*/ 14 w 1684"/>
                  <a:gd name="T23" fmla="*/ 4 h 880"/>
                  <a:gd name="T24" fmla="*/ 15 w 1684"/>
                  <a:gd name="T25" fmla="*/ 5 h 880"/>
                  <a:gd name="T26" fmla="*/ 14 w 1684"/>
                  <a:gd name="T27" fmla="*/ 4 h 880"/>
                  <a:gd name="T28" fmla="*/ 12 w 1684"/>
                  <a:gd name="T29" fmla="*/ 5 h 880"/>
                  <a:gd name="T30" fmla="*/ 12 w 1684"/>
                  <a:gd name="T31" fmla="*/ 4 h 880"/>
                  <a:gd name="T32" fmla="*/ 13 w 1684"/>
                  <a:gd name="T33" fmla="*/ 3 h 880"/>
                  <a:gd name="T34" fmla="*/ 12 w 1684"/>
                  <a:gd name="T35" fmla="*/ 3 h 880"/>
                  <a:gd name="T36" fmla="*/ 11 w 1684"/>
                  <a:gd name="T37" fmla="*/ 4 h 880"/>
                  <a:gd name="T38" fmla="*/ 11 w 1684"/>
                  <a:gd name="T39" fmla="*/ 4 h 880"/>
                  <a:gd name="T40" fmla="*/ 1 w 1684"/>
                  <a:gd name="T41" fmla="*/ 2 h 880"/>
                  <a:gd name="T42" fmla="*/ 1 w 1684"/>
                  <a:gd name="T43" fmla="*/ 1 h 880"/>
                  <a:gd name="T44" fmla="*/ 1 w 1684"/>
                  <a:gd name="T45" fmla="*/ 0 h 880"/>
                  <a:gd name="T46" fmla="*/ 2 w 1684"/>
                  <a:gd name="T47" fmla="*/ 0 h 880"/>
                  <a:gd name="T48" fmla="*/ 2 w 1684"/>
                  <a:gd name="T49" fmla="*/ 0 h 880"/>
                  <a:gd name="T50" fmla="*/ 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 w 1190"/>
                  <a:gd name="T1" fmla="*/ 0 h 500"/>
                  <a:gd name="T2" fmla="*/ 12 w 1190"/>
                  <a:gd name="T3" fmla="*/ 2 h 500"/>
                  <a:gd name="T4" fmla="*/ 11 w 1190"/>
                  <a:gd name="T5" fmla="*/ 3 h 500"/>
                  <a:gd name="T6" fmla="*/ 0 w 1190"/>
                  <a:gd name="T7" fmla="*/ 0 h 500"/>
                  <a:gd name="T8" fmla="*/ 1 w 1190"/>
                  <a:gd name="T9" fmla="*/ 0 h 500"/>
                  <a:gd name="T10" fmla="*/ 1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1 w 160"/>
                  <a:gd name="T1" fmla="*/ 0 h 335"/>
                  <a:gd name="T2" fmla="*/ 0 w 160"/>
                  <a:gd name="T3" fmla="*/ 1 h 335"/>
                  <a:gd name="T4" fmla="*/ 0 w 160"/>
                  <a:gd name="T5" fmla="*/ 1 h 335"/>
                  <a:gd name="T6" fmla="*/ 0 w 160"/>
                  <a:gd name="T7" fmla="*/ 2 h 335"/>
                  <a:gd name="T8" fmla="*/ 1 w 160"/>
                  <a:gd name="T9" fmla="*/ 2 h 335"/>
                  <a:gd name="T10" fmla="*/ 1 w 160"/>
                  <a:gd name="T11" fmla="*/ 1 h 335"/>
                  <a:gd name="T12" fmla="*/ 2 w 160"/>
                  <a:gd name="T13" fmla="*/ 0 h 335"/>
                  <a:gd name="T14" fmla="*/ 1 w 160"/>
                  <a:gd name="T15" fmla="*/ 0 h 335"/>
                  <a:gd name="T16" fmla="*/ 1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0 w 489"/>
                  <a:gd name="T1" fmla="*/ 0 h 296"/>
                  <a:gd name="T2" fmla="*/ 2 w 489"/>
                  <a:gd name="T3" fmla="*/ 0 h 296"/>
                  <a:gd name="T4" fmla="*/ 3 w 489"/>
                  <a:gd name="T5" fmla="*/ 1 h 296"/>
                  <a:gd name="T6" fmla="*/ 4 w 489"/>
                  <a:gd name="T7" fmla="*/ 1 h 296"/>
                  <a:gd name="T8" fmla="*/ 3 w 489"/>
                  <a:gd name="T9" fmla="*/ 1 h 296"/>
                  <a:gd name="T10" fmla="*/ 2 w 489"/>
                  <a:gd name="T11" fmla="*/ 1 h 296"/>
                  <a:gd name="T12" fmla="*/ 0 w 489"/>
                  <a:gd name="T13" fmla="*/ 0 h 296"/>
                  <a:gd name="T14" fmla="*/ 1 w 489"/>
                  <a:gd name="T15" fmla="*/ 1 h 296"/>
                  <a:gd name="T16" fmla="*/ 3 w 489"/>
                  <a:gd name="T17" fmla="*/ 1 h 296"/>
                  <a:gd name="T18" fmla="*/ 4 w 489"/>
                  <a:gd name="T19" fmla="*/ 2 h 296"/>
                  <a:gd name="T20" fmla="*/ 5 w 489"/>
                  <a:gd name="T21" fmla="*/ 1 h 296"/>
                  <a:gd name="T22" fmla="*/ 4 w 489"/>
                  <a:gd name="T23" fmla="*/ 1 h 296"/>
                  <a:gd name="T24" fmla="*/ 2 w 489"/>
                  <a:gd name="T25" fmla="*/ 0 h 296"/>
                  <a:gd name="T26" fmla="*/ 0 w 489"/>
                  <a:gd name="T27" fmla="*/ 0 h 296"/>
                  <a:gd name="T28" fmla="*/ 0 w 489"/>
                  <a:gd name="T29" fmla="*/ 0 h 296"/>
                  <a:gd name="T30" fmla="*/ 0 w 489"/>
                  <a:gd name="T31" fmla="*/ 0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2147483646 w 4288"/>
              <a:gd name="T3" fmla="*/ 2147483646 h 459"/>
              <a:gd name="T4" fmla="*/ 2147483646 w 4288"/>
              <a:gd name="T5" fmla="*/ 2147483646 h 459"/>
              <a:gd name="T6" fmla="*/ 2147483646 w 4288"/>
              <a:gd name="T7" fmla="*/ 2147483646 h 459"/>
              <a:gd name="T8" fmla="*/ 2147483646 w 4288"/>
              <a:gd name="T9" fmla="*/ 2147483646 h 459"/>
              <a:gd name="T10" fmla="*/ 2147483646 w 4288"/>
              <a:gd name="T11" fmla="*/ 2147483646 h 459"/>
              <a:gd name="T12" fmla="*/ 2147483646 w 4288"/>
              <a:gd name="T13" fmla="*/ 2147483646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2147483646 h 240"/>
              <a:gd name="T2" fmla="*/ 2147483646 w 560"/>
              <a:gd name="T3" fmla="*/ 2147483646 h 240"/>
              <a:gd name="T4" fmla="*/ 2147483646 w 560"/>
              <a:gd name="T5" fmla="*/ 2147483646 h 240"/>
              <a:gd name="T6" fmla="*/ 2147483646 w 560"/>
              <a:gd name="T7" fmla="*/ 2147483646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911C83B3-B7FA-45C5-9DAA-741CCBEEC10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F05164-E3B5-4350-8704-3BC1C5E9675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5393D6-8ADB-49FF-81FA-F25C34A5950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87597E-043C-45A4-9750-33788690610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BDE679-DF07-450A-89B0-094D6AF2D41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E9000-A4FB-415A-BD42-CFDF73DECFB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F21FE-8CAA-431E-A5B5-449A4AE1415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54DE09-B30D-4512-8911-4971C6E3FE7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2E2DF-1439-4B57-BB5B-170BBFB8FAA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B07795-390F-4F5A-84EF-4BE74B27668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AA3A7-0511-44C8-BBB5-CB63F40A705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147483646 w 2903"/>
              <a:gd name="T1" fmla="*/ 2147483646 h 3686"/>
              <a:gd name="T2" fmla="*/ 2147483646 w 2903"/>
              <a:gd name="T3" fmla="*/ 2147483646 h 3686"/>
              <a:gd name="T4" fmla="*/ 2147483646 w 2903"/>
              <a:gd name="T5" fmla="*/ 0 h 3686"/>
              <a:gd name="T6" fmla="*/ 2147483646 w 2903"/>
              <a:gd name="T7" fmla="*/ 2147483646 h 3686"/>
              <a:gd name="T8" fmla="*/ 2147483646 w 2903"/>
              <a:gd name="T9" fmla="*/ 2147483646 h 3686"/>
              <a:gd name="T10" fmla="*/ 0 w 2903"/>
              <a:gd name="T11" fmla="*/ 2147483646 h 3686"/>
              <a:gd name="T12" fmla="*/ 2147483646 w 2903"/>
              <a:gd name="T13" fmla="*/ 2147483646 h 3686"/>
              <a:gd name="T14" fmla="*/ 2147483646 w 2903"/>
              <a:gd name="T15" fmla="*/ 2147483646 h 3686"/>
              <a:gd name="T16" fmla="*/ 2147483646 w 2903"/>
              <a:gd name="T17" fmla="*/ 2147483646 h 3686"/>
              <a:gd name="T18" fmla="*/ 2147483646 w 2903"/>
              <a:gd name="T19" fmla="*/ 2147483646 h 3686"/>
              <a:gd name="T20" fmla="*/ 2147483646 w 2903"/>
              <a:gd name="T21" fmla="*/ 214748364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D04548FE-CF9E-4926-9977-097894301B47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147483646 w 2911"/>
              <a:gd name="T1" fmla="*/ 0 h 3703"/>
              <a:gd name="T2" fmla="*/ 2147483646 w 2911"/>
              <a:gd name="T3" fmla="*/ 2147483646 h 3703"/>
              <a:gd name="T4" fmla="*/ 2147483646 w 2911"/>
              <a:gd name="T5" fmla="*/ 2147483646 h 3703"/>
              <a:gd name="T6" fmla="*/ 0 w 2911"/>
              <a:gd name="T7" fmla="*/ 2147483646 h 3703"/>
              <a:gd name="T8" fmla="*/ 2147483646 w 2911"/>
              <a:gd name="T9" fmla="*/ 2147483646 h 3703"/>
              <a:gd name="T10" fmla="*/ 2147483646 w 2911"/>
              <a:gd name="T11" fmla="*/ 2147483646 h 3703"/>
              <a:gd name="T12" fmla="*/ 2147483646 w 2911"/>
              <a:gd name="T13" fmla="*/ 2147483646 h 3703"/>
              <a:gd name="T14" fmla="*/ 2147483646 w 2911"/>
              <a:gd name="T15" fmla="*/ 2147483646 h 3703"/>
              <a:gd name="T16" fmla="*/ 2147483646 w 2911"/>
              <a:gd name="T17" fmla="*/ 2147483646 h 3703"/>
              <a:gd name="T18" fmla="*/ 2147483646 w 2911"/>
              <a:gd name="T19" fmla="*/ 0 h 3703"/>
              <a:gd name="T20" fmla="*/ 2147483646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147483646 h 2777"/>
              <a:gd name="T2" fmla="*/ 2147483646 w 2561"/>
              <a:gd name="T3" fmla="*/ 2147483646 h 2777"/>
              <a:gd name="T4" fmla="*/ 2147483646 w 2561"/>
              <a:gd name="T5" fmla="*/ 2147483646 h 2777"/>
              <a:gd name="T6" fmla="*/ 2147483646 w 2561"/>
              <a:gd name="T7" fmla="*/ 2147483646 h 2777"/>
              <a:gd name="T8" fmla="*/ 2147483646 w 2561"/>
              <a:gd name="T9" fmla="*/ 2147483646 h 2777"/>
              <a:gd name="T10" fmla="*/ 2147483646 w 2561"/>
              <a:gd name="T11" fmla="*/ 0 h 2777"/>
              <a:gd name="T12" fmla="*/ 0 w 2561"/>
              <a:gd name="T13" fmla="*/ 2147483646 h 2777"/>
              <a:gd name="T14" fmla="*/ 0 w 2561"/>
              <a:gd name="T15" fmla="*/ 2147483646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50 w 2177"/>
                <a:gd name="T1" fmla="*/ 40 h 1298"/>
                <a:gd name="T2" fmla="*/ 45 w 2177"/>
                <a:gd name="T3" fmla="*/ 35 h 1298"/>
                <a:gd name="T4" fmla="*/ 42 w 2177"/>
                <a:gd name="T5" fmla="*/ 15 h 1298"/>
                <a:gd name="T6" fmla="*/ 67 w 2177"/>
                <a:gd name="T7" fmla="*/ 11 h 1298"/>
                <a:gd name="T8" fmla="*/ 69 w 2177"/>
                <a:gd name="T9" fmla="*/ 7 h 1298"/>
                <a:gd name="T10" fmla="*/ 66 w 2177"/>
                <a:gd name="T11" fmla="*/ 4 h 1298"/>
                <a:gd name="T12" fmla="*/ 40 w 2177"/>
                <a:gd name="T13" fmla="*/ 7 h 1298"/>
                <a:gd name="T14" fmla="*/ 39 w 2177"/>
                <a:gd name="T15" fmla="*/ 1 h 1298"/>
                <a:gd name="T16" fmla="*/ 34 w 2177"/>
                <a:gd name="T17" fmla="*/ 0 h 1298"/>
                <a:gd name="T18" fmla="*/ 30 w 2177"/>
                <a:gd name="T19" fmla="*/ 1 h 1298"/>
                <a:gd name="T20" fmla="*/ 28 w 2177"/>
                <a:gd name="T21" fmla="*/ 4 h 1298"/>
                <a:gd name="T22" fmla="*/ 30 w 2177"/>
                <a:gd name="T23" fmla="*/ 9 h 1298"/>
                <a:gd name="T24" fmla="*/ 21 w 2177"/>
                <a:gd name="T25" fmla="*/ 14 h 1298"/>
                <a:gd name="T26" fmla="*/ 31 w 2177"/>
                <a:gd name="T27" fmla="*/ 15 h 1298"/>
                <a:gd name="T28" fmla="*/ 35 w 2177"/>
                <a:gd name="T29" fmla="*/ 28 h 1298"/>
                <a:gd name="T30" fmla="*/ 5 w 2177"/>
                <a:gd name="T31" fmla="*/ 15 h 1298"/>
                <a:gd name="T32" fmla="*/ 2 w 2177"/>
                <a:gd name="T33" fmla="*/ 16 h 1298"/>
                <a:gd name="T34" fmla="*/ 0 w 2177"/>
                <a:gd name="T35" fmla="*/ 20 h 1298"/>
                <a:gd name="T36" fmla="*/ 2 w 2177"/>
                <a:gd name="T37" fmla="*/ 25 h 1298"/>
                <a:gd name="T38" fmla="*/ 36 w 2177"/>
                <a:gd name="T39" fmla="*/ 41 h 1298"/>
                <a:gd name="T40" fmla="*/ 44 w 2177"/>
                <a:gd name="T41" fmla="*/ 40 h 1298"/>
                <a:gd name="T42" fmla="*/ 50 w 2177"/>
                <a:gd name="T43" fmla="*/ 41 h 1298"/>
                <a:gd name="T44" fmla="*/ 50 w 2177"/>
                <a:gd name="T45" fmla="*/ 40 h 1298"/>
                <a:gd name="T46" fmla="*/ 50 w 2177"/>
                <a:gd name="T47" fmla="*/ 4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1 h 258"/>
                <a:gd name="T2" fmla="*/ 3 w 143"/>
                <a:gd name="T3" fmla="*/ 0 h 258"/>
                <a:gd name="T4" fmla="*/ 4 w 143"/>
                <a:gd name="T5" fmla="*/ 8 h 258"/>
                <a:gd name="T6" fmla="*/ 0 w 143"/>
                <a:gd name="T7" fmla="*/ 9 h 258"/>
                <a:gd name="T8" fmla="*/ 0 w 143"/>
                <a:gd name="T9" fmla="*/ 1 h 258"/>
                <a:gd name="T10" fmla="*/ 0 w 143"/>
                <a:gd name="T11" fmla="*/ 1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4 w 1586"/>
                <a:gd name="T1" fmla="*/ 0 h 821"/>
                <a:gd name="T2" fmla="*/ 41 w 1586"/>
                <a:gd name="T3" fmla="*/ 16 h 821"/>
                <a:gd name="T4" fmla="*/ 44 w 1586"/>
                <a:gd name="T5" fmla="*/ 19 h 821"/>
                <a:gd name="T6" fmla="*/ 49 w 1586"/>
                <a:gd name="T7" fmla="*/ 24 h 821"/>
                <a:gd name="T8" fmla="*/ 48 w 1586"/>
                <a:gd name="T9" fmla="*/ 25 h 821"/>
                <a:gd name="T10" fmla="*/ 42 w 1586"/>
                <a:gd name="T11" fmla="*/ 24 h 821"/>
                <a:gd name="T12" fmla="*/ 35 w 1586"/>
                <a:gd name="T13" fmla="*/ 25 h 821"/>
                <a:gd name="T14" fmla="*/ 1 w 1586"/>
                <a:gd name="T15" fmla="*/ 9 h 821"/>
                <a:gd name="T16" fmla="*/ 0 w 1586"/>
                <a:gd name="T17" fmla="*/ 4 h 821"/>
                <a:gd name="T18" fmla="*/ 1 w 1586"/>
                <a:gd name="T19" fmla="*/ 1 h 821"/>
                <a:gd name="T20" fmla="*/ 4 w 1586"/>
                <a:gd name="T21" fmla="*/ 0 h 821"/>
                <a:gd name="T22" fmla="*/ 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1 h 747"/>
                <a:gd name="T2" fmla="*/ 29 w 1049"/>
                <a:gd name="T3" fmla="*/ 24 h 747"/>
                <a:gd name="T4" fmla="*/ 30 w 1049"/>
                <a:gd name="T5" fmla="*/ 17 h 747"/>
                <a:gd name="T6" fmla="*/ 33 w 1049"/>
                <a:gd name="T7" fmla="*/ 14 h 747"/>
                <a:gd name="T8" fmla="*/ 3 w 1049"/>
                <a:gd name="T9" fmla="*/ 0 h 747"/>
                <a:gd name="T10" fmla="*/ 0 w 1049"/>
                <a:gd name="T11" fmla="*/ 4 h 747"/>
                <a:gd name="T12" fmla="*/ 0 w 1049"/>
                <a:gd name="T13" fmla="*/ 11 h 747"/>
                <a:gd name="T14" fmla="*/ 0 w 1049"/>
                <a:gd name="T15" fmla="*/ 1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 h 241"/>
                <a:gd name="T2" fmla="*/ 4 w 272"/>
                <a:gd name="T3" fmla="*/ 0 h 241"/>
                <a:gd name="T4" fmla="*/ 7 w 272"/>
                <a:gd name="T5" fmla="*/ 2 h 241"/>
                <a:gd name="T6" fmla="*/ 8 w 272"/>
                <a:gd name="T7" fmla="*/ 5 h 241"/>
                <a:gd name="T8" fmla="*/ 5 w 272"/>
                <a:gd name="T9" fmla="*/ 5 h 241"/>
                <a:gd name="T10" fmla="*/ 1 w 272"/>
                <a:gd name="T11" fmla="*/ 8 h 241"/>
                <a:gd name="T12" fmla="*/ 0 w 272"/>
                <a:gd name="T13" fmla="*/ 1 h 241"/>
                <a:gd name="T14" fmla="*/ 0 w 272"/>
                <a:gd name="T15" fmla="*/ 1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5 w 152"/>
                <a:gd name="T1" fmla="*/ 1 h 224"/>
                <a:gd name="T2" fmla="*/ 5 w 152"/>
                <a:gd name="T3" fmla="*/ 7 h 224"/>
                <a:gd name="T4" fmla="*/ 0 w 152"/>
                <a:gd name="T5" fmla="*/ 1 h 224"/>
                <a:gd name="T6" fmla="*/ 3 w 152"/>
                <a:gd name="T7" fmla="*/ 0 h 224"/>
                <a:gd name="T8" fmla="*/ 5 w 152"/>
                <a:gd name="T9" fmla="*/ 1 h 224"/>
                <a:gd name="T10" fmla="*/ 5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3 h 764"/>
                <a:gd name="T2" fmla="*/ 3 w 386"/>
                <a:gd name="T3" fmla="*/ 0 h 764"/>
                <a:gd name="T4" fmla="*/ 8 w 386"/>
                <a:gd name="T5" fmla="*/ 1 h 764"/>
                <a:gd name="T6" fmla="*/ 13 w 386"/>
                <a:gd name="T7" fmla="*/ 24 h 764"/>
                <a:gd name="T8" fmla="*/ 9 w 386"/>
                <a:gd name="T9" fmla="*/ 23 h 764"/>
                <a:gd name="T10" fmla="*/ 5 w 386"/>
                <a:gd name="T11" fmla="*/ 22 h 764"/>
                <a:gd name="T12" fmla="*/ 0 w 386"/>
                <a:gd name="T13" fmla="*/ 3 h 764"/>
                <a:gd name="T14" fmla="*/ 0 w 386"/>
                <a:gd name="T15" fmla="*/ 3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22 w 728"/>
                <a:gd name="T1" fmla="*/ 0 h 348"/>
                <a:gd name="T2" fmla="*/ 0 w 728"/>
                <a:gd name="T3" fmla="*/ 4 h 348"/>
                <a:gd name="T4" fmla="*/ 1 w 728"/>
                <a:gd name="T5" fmla="*/ 11 h 348"/>
                <a:gd name="T6" fmla="*/ 23 w 728"/>
                <a:gd name="T7" fmla="*/ 8 h 348"/>
                <a:gd name="T8" fmla="*/ 23 w 728"/>
                <a:gd name="T9" fmla="*/ 2 h 348"/>
                <a:gd name="T10" fmla="*/ 22 w 728"/>
                <a:gd name="T11" fmla="*/ 0 h 348"/>
                <a:gd name="T12" fmla="*/ 2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9 w 312"/>
                <a:gd name="T1" fmla="*/ 0 h 135"/>
                <a:gd name="T2" fmla="*/ 0 w 312"/>
                <a:gd name="T3" fmla="*/ 2 h 135"/>
                <a:gd name="T4" fmla="*/ 10 w 312"/>
                <a:gd name="T5" fmla="*/ 4 h 135"/>
                <a:gd name="T6" fmla="*/ 9 w 312"/>
                <a:gd name="T7" fmla="*/ 0 h 135"/>
                <a:gd name="T8" fmla="*/ 9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106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3 h 175"/>
                    <a:gd name="T2" fmla="*/ 4 w 313"/>
                    <a:gd name="T3" fmla="*/ 0 h 175"/>
                    <a:gd name="T4" fmla="*/ 7 w 313"/>
                    <a:gd name="T5" fmla="*/ 0 h 175"/>
                    <a:gd name="T6" fmla="*/ 10 w 313"/>
                    <a:gd name="T7" fmla="*/ 0 h 175"/>
                    <a:gd name="T8" fmla="*/ 10 w 313"/>
                    <a:gd name="T9" fmla="*/ 2 h 175"/>
                    <a:gd name="T10" fmla="*/ 6 w 313"/>
                    <a:gd name="T11" fmla="*/ 2 h 175"/>
                    <a:gd name="T12" fmla="*/ 3 w 313"/>
                    <a:gd name="T13" fmla="*/ 3 h 175"/>
                    <a:gd name="T14" fmla="*/ 1 w 313"/>
                    <a:gd name="T15" fmla="*/ 5 h 175"/>
                    <a:gd name="T16" fmla="*/ 0 w 313"/>
                    <a:gd name="T17" fmla="*/ 3 h 175"/>
                    <a:gd name="T18" fmla="*/ 0 w 313"/>
                    <a:gd name="T19" fmla="*/ 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5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 h 266"/>
                    <a:gd name="T2" fmla="*/ 5 w 230"/>
                    <a:gd name="T3" fmla="*/ 9 h 266"/>
                    <a:gd name="T4" fmla="*/ 8 w 230"/>
                    <a:gd name="T5" fmla="*/ 8 h 266"/>
                    <a:gd name="T6" fmla="*/ 7 w 230"/>
                    <a:gd name="T7" fmla="*/ 1 h 266"/>
                    <a:gd name="T8" fmla="*/ 6 w 230"/>
                    <a:gd name="T9" fmla="*/ 0 h 266"/>
                    <a:gd name="T10" fmla="*/ 6 w 230"/>
                    <a:gd name="T11" fmla="*/ 7 h 266"/>
                    <a:gd name="T12" fmla="*/ 3 w 230"/>
                    <a:gd name="T13" fmla="*/ 1 h 266"/>
                    <a:gd name="T14" fmla="*/ 0 w 230"/>
                    <a:gd name="T15" fmla="*/ 2 h 266"/>
                    <a:gd name="T16" fmla="*/ 0 w 230"/>
                    <a:gd name="T17" fmla="*/ 2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6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 h 234"/>
                    <a:gd name="T2" fmla="*/ 1 w 87"/>
                    <a:gd name="T3" fmla="*/ 3 h 234"/>
                    <a:gd name="T4" fmla="*/ 1 w 87"/>
                    <a:gd name="T5" fmla="*/ 5 h 234"/>
                    <a:gd name="T6" fmla="*/ 0 w 87"/>
                    <a:gd name="T7" fmla="*/ 8 h 234"/>
                    <a:gd name="T8" fmla="*/ 2 w 87"/>
                    <a:gd name="T9" fmla="*/ 7 h 234"/>
                    <a:gd name="T10" fmla="*/ 2 w 87"/>
                    <a:gd name="T11" fmla="*/ 4 h 234"/>
                    <a:gd name="T12" fmla="*/ 1 w 87"/>
                    <a:gd name="T13" fmla="*/ 0 h 234"/>
                    <a:gd name="T14" fmla="*/ 0 w 87"/>
                    <a:gd name="T15" fmla="*/ 1 h 234"/>
                    <a:gd name="T16" fmla="*/ 0 w 87"/>
                    <a:gd name="T17" fmla="*/ 1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062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4 w 1190"/>
                  <a:gd name="T1" fmla="*/ 0 h 500"/>
                  <a:gd name="T2" fmla="*/ 38 w 1190"/>
                  <a:gd name="T3" fmla="*/ 16 h 500"/>
                  <a:gd name="T4" fmla="*/ 34 w 1190"/>
                  <a:gd name="T5" fmla="*/ 16 h 500"/>
                  <a:gd name="T6" fmla="*/ 0 w 1190"/>
                  <a:gd name="T7" fmla="*/ 1 h 500"/>
                  <a:gd name="T8" fmla="*/ 4 w 1190"/>
                  <a:gd name="T9" fmla="*/ 0 h 500"/>
                  <a:gd name="T10" fmla="*/ 4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3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0 w 489"/>
                  <a:gd name="T1" fmla="*/ 2 h 296"/>
                  <a:gd name="T2" fmla="*/ 5 w 489"/>
                  <a:gd name="T3" fmla="*/ 3 h 296"/>
                  <a:gd name="T4" fmla="*/ 10 w 489"/>
                  <a:gd name="T5" fmla="*/ 5 h 296"/>
                  <a:gd name="T6" fmla="*/ 13 w 489"/>
                  <a:gd name="T7" fmla="*/ 8 h 296"/>
                  <a:gd name="T8" fmla="*/ 10 w 489"/>
                  <a:gd name="T9" fmla="*/ 8 h 296"/>
                  <a:gd name="T10" fmla="*/ 4 w 489"/>
                  <a:gd name="T11" fmla="*/ 5 h 296"/>
                  <a:gd name="T12" fmla="*/ 1 w 489"/>
                  <a:gd name="T13" fmla="*/ 3 h 296"/>
                  <a:gd name="T14" fmla="*/ 3 w 489"/>
                  <a:gd name="T15" fmla="*/ 6 h 296"/>
                  <a:gd name="T16" fmla="*/ 8 w 489"/>
                  <a:gd name="T17" fmla="*/ 9 h 296"/>
                  <a:gd name="T18" fmla="*/ 14 w 489"/>
                  <a:gd name="T19" fmla="*/ 10 h 296"/>
                  <a:gd name="T20" fmla="*/ 15 w 489"/>
                  <a:gd name="T21" fmla="*/ 7 h 296"/>
                  <a:gd name="T22" fmla="*/ 12 w 489"/>
                  <a:gd name="T23" fmla="*/ 4 h 296"/>
                  <a:gd name="T24" fmla="*/ 5 w 489"/>
                  <a:gd name="T25" fmla="*/ 1 h 296"/>
                  <a:gd name="T26" fmla="*/ 0 w 489"/>
                  <a:gd name="T27" fmla="*/ 0 h 296"/>
                  <a:gd name="T28" fmla="*/ 0 w 489"/>
                  <a:gd name="T29" fmla="*/ 2 h 296"/>
                  <a:gd name="T30" fmla="*/ 0 w 489"/>
                  <a:gd name="T31" fmla="*/ 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4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 w 213"/>
                  <a:gd name="T1" fmla="*/ 0 h 478"/>
                  <a:gd name="T2" fmla="*/ 3 w 213"/>
                  <a:gd name="T3" fmla="*/ 0 h 478"/>
                  <a:gd name="T4" fmla="*/ 3 w 213"/>
                  <a:gd name="T5" fmla="*/ 6 h 478"/>
                  <a:gd name="T6" fmla="*/ 4 w 213"/>
                  <a:gd name="T7" fmla="*/ 10 h 478"/>
                  <a:gd name="T8" fmla="*/ 7 w 213"/>
                  <a:gd name="T9" fmla="*/ 14 h 478"/>
                  <a:gd name="T10" fmla="*/ 4 w 213"/>
                  <a:gd name="T11" fmla="*/ 14 h 478"/>
                  <a:gd name="T12" fmla="*/ 1 w 213"/>
                  <a:gd name="T13" fmla="*/ 10 h 478"/>
                  <a:gd name="T14" fmla="*/ 0 w 213"/>
                  <a:gd name="T15" fmla="*/ 1 h 478"/>
                  <a:gd name="T16" fmla="*/ 1 w 213"/>
                  <a:gd name="T17" fmla="*/ 0 h 478"/>
                  <a:gd name="T18" fmla="*/ 1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06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4 w 150"/>
                    <a:gd name="T1" fmla="*/ 0 h 173"/>
                    <a:gd name="T2" fmla="*/ 2 w 150"/>
                    <a:gd name="T3" fmla="*/ 3 h 173"/>
                    <a:gd name="T4" fmla="*/ 0 w 150"/>
                    <a:gd name="T5" fmla="*/ 6 h 173"/>
                    <a:gd name="T6" fmla="*/ 3 w 150"/>
                    <a:gd name="T7" fmla="*/ 5 h 173"/>
                    <a:gd name="T8" fmla="*/ 4 w 150"/>
                    <a:gd name="T9" fmla="*/ 3 h 173"/>
                    <a:gd name="T10" fmla="*/ 5 w 150"/>
                    <a:gd name="T11" fmla="*/ 1 h 173"/>
                    <a:gd name="T12" fmla="*/ 4 w 150"/>
                    <a:gd name="T13" fmla="*/ 0 h 173"/>
                    <a:gd name="T14" fmla="*/ 4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67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5 w 1684"/>
                    <a:gd name="T1" fmla="*/ 0 h 880"/>
                    <a:gd name="T2" fmla="*/ 2 w 1684"/>
                    <a:gd name="T3" fmla="*/ 2 h 880"/>
                    <a:gd name="T4" fmla="*/ 0 w 1684"/>
                    <a:gd name="T5" fmla="*/ 7 h 880"/>
                    <a:gd name="T6" fmla="*/ 3 w 1684"/>
                    <a:gd name="T7" fmla="*/ 12 h 880"/>
                    <a:gd name="T8" fmla="*/ 37 w 1684"/>
                    <a:gd name="T9" fmla="*/ 28 h 880"/>
                    <a:gd name="T10" fmla="*/ 45 w 1684"/>
                    <a:gd name="T11" fmla="*/ 27 h 880"/>
                    <a:gd name="T12" fmla="*/ 51 w 1684"/>
                    <a:gd name="T13" fmla="*/ 28 h 880"/>
                    <a:gd name="T14" fmla="*/ 53 w 1684"/>
                    <a:gd name="T15" fmla="*/ 26 h 880"/>
                    <a:gd name="T16" fmla="*/ 47 w 1684"/>
                    <a:gd name="T17" fmla="*/ 21 h 880"/>
                    <a:gd name="T18" fmla="*/ 45 w 1684"/>
                    <a:gd name="T19" fmla="*/ 16 h 880"/>
                    <a:gd name="T20" fmla="*/ 43 w 1684"/>
                    <a:gd name="T21" fmla="*/ 17 h 880"/>
                    <a:gd name="T22" fmla="*/ 45 w 1684"/>
                    <a:gd name="T23" fmla="*/ 21 h 880"/>
                    <a:gd name="T24" fmla="*/ 50 w 1684"/>
                    <a:gd name="T25" fmla="*/ 26 h 880"/>
                    <a:gd name="T26" fmla="*/ 45 w 1684"/>
                    <a:gd name="T27" fmla="*/ 25 h 880"/>
                    <a:gd name="T28" fmla="*/ 39 w 1684"/>
                    <a:gd name="T29" fmla="*/ 26 h 880"/>
                    <a:gd name="T30" fmla="*/ 40 w 1684"/>
                    <a:gd name="T31" fmla="*/ 21 h 880"/>
                    <a:gd name="T32" fmla="*/ 42 w 1684"/>
                    <a:gd name="T33" fmla="*/ 17 h 880"/>
                    <a:gd name="T34" fmla="*/ 39 w 1684"/>
                    <a:gd name="T35" fmla="*/ 18 h 880"/>
                    <a:gd name="T36" fmla="*/ 37 w 1684"/>
                    <a:gd name="T37" fmla="*/ 21 h 880"/>
                    <a:gd name="T38" fmla="*/ 36 w 1684"/>
                    <a:gd name="T39" fmla="*/ 25 h 880"/>
                    <a:gd name="T40" fmla="*/ 4 w 1684"/>
                    <a:gd name="T41" fmla="*/ 10 h 880"/>
                    <a:gd name="T42" fmla="*/ 3 w 1684"/>
                    <a:gd name="T43" fmla="*/ 7 h 880"/>
                    <a:gd name="T44" fmla="*/ 4 w 1684"/>
                    <a:gd name="T45" fmla="*/ 3 h 880"/>
                    <a:gd name="T46" fmla="*/ 7 w 1684"/>
                    <a:gd name="T47" fmla="*/ 0 h 880"/>
                    <a:gd name="T48" fmla="*/ 5 w 1684"/>
                    <a:gd name="T49" fmla="*/ 0 h 880"/>
                    <a:gd name="T50" fmla="*/ 5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68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4 w 160"/>
                    <a:gd name="T1" fmla="*/ 0 h 335"/>
                    <a:gd name="T2" fmla="*/ 1 w 160"/>
                    <a:gd name="T3" fmla="*/ 3 h 335"/>
                    <a:gd name="T4" fmla="*/ 0 w 160"/>
                    <a:gd name="T5" fmla="*/ 7 h 335"/>
                    <a:gd name="T6" fmla="*/ 2 w 160"/>
                    <a:gd name="T7" fmla="*/ 9 h 335"/>
                    <a:gd name="T8" fmla="*/ 3 w 160"/>
                    <a:gd name="T9" fmla="*/ 10 h 335"/>
                    <a:gd name="T10" fmla="*/ 3 w 160"/>
                    <a:gd name="T11" fmla="*/ 4 h 335"/>
                    <a:gd name="T12" fmla="*/ 5 w 160"/>
                    <a:gd name="T13" fmla="*/ 0 h 335"/>
                    <a:gd name="T14" fmla="*/ 4 w 160"/>
                    <a:gd name="T15" fmla="*/ 0 h 335"/>
                    <a:gd name="T16" fmla="*/ 4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69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7 w 642"/>
                    <a:gd name="T1" fmla="*/ 28 h 1188"/>
                    <a:gd name="T2" fmla="*/ 0 w 642"/>
                    <a:gd name="T3" fmla="*/ 4 h 1188"/>
                    <a:gd name="T4" fmla="*/ 3 w 642"/>
                    <a:gd name="T5" fmla="*/ 2 h 1188"/>
                    <a:gd name="T6" fmla="*/ 9 w 642"/>
                    <a:gd name="T7" fmla="*/ 0 h 1188"/>
                    <a:gd name="T8" fmla="*/ 13 w 642"/>
                    <a:gd name="T9" fmla="*/ 2 h 1188"/>
                    <a:gd name="T10" fmla="*/ 21 w 642"/>
                    <a:gd name="T11" fmla="*/ 38 h 1188"/>
                    <a:gd name="T12" fmla="*/ 18 w 642"/>
                    <a:gd name="T13" fmla="*/ 35 h 1188"/>
                    <a:gd name="T14" fmla="*/ 12 w 642"/>
                    <a:gd name="T15" fmla="*/ 4 h 1188"/>
                    <a:gd name="T16" fmla="*/ 8 w 642"/>
                    <a:gd name="T17" fmla="*/ 2 h 1188"/>
                    <a:gd name="T18" fmla="*/ 4 w 642"/>
                    <a:gd name="T19" fmla="*/ 3 h 1188"/>
                    <a:gd name="T20" fmla="*/ 3 w 642"/>
                    <a:gd name="T21" fmla="*/ 5 h 1188"/>
                    <a:gd name="T22" fmla="*/ 10 w 642"/>
                    <a:gd name="T23" fmla="*/ 29 h 1188"/>
                    <a:gd name="T24" fmla="*/ 7 w 642"/>
                    <a:gd name="T25" fmla="*/ 28 h 1188"/>
                    <a:gd name="T26" fmla="*/ 7 w 642"/>
                    <a:gd name="T27" fmla="*/ 2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0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 h 504"/>
                    <a:gd name="T2" fmla="*/ 3 w 192"/>
                    <a:gd name="T3" fmla="*/ 7 h 504"/>
                    <a:gd name="T4" fmla="*/ 4 w 192"/>
                    <a:gd name="T5" fmla="*/ 10 h 504"/>
                    <a:gd name="T6" fmla="*/ 4 w 192"/>
                    <a:gd name="T7" fmla="*/ 16 h 504"/>
                    <a:gd name="T8" fmla="*/ 6 w 192"/>
                    <a:gd name="T9" fmla="*/ 16 h 504"/>
                    <a:gd name="T10" fmla="*/ 6 w 192"/>
                    <a:gd name="T11" fmla="*/ 12 h 504"/>
                    <a:gd name="T12" fmla="*/ 6 w 192"/>
                    <a:gd name="T13" fmla="*/ 7 h 504"/>
                    <a:gd name="T14" fmla="*/ 4 w 192"/>
                    <a:gd name="T15" fmla="*/ 2 h 504"/>
                    <a:gd name="T16" fmla="*/ 2 w 192"/>
                    <a:gd name="T17" fmla="*/ 0 h 504"/>
                    <a:gd name="T18" fmla="*/ 0 w 192"/>
                    <a:gd name="T19" fmla="*/ 1 h 504"/>
                    <a:gd name="T20" fmla="*/ 0 w 192"/>
                    <a:gd name="T21" fmla="*/ 1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1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0 w 390"/>
                    <a:gd name="T1" fmla="*/ 0 h 269"/>
                    <a:gd name="T2" fmla="*/ 9 w 390"/>
                    <a:gd name="T3" fmla="*/ 1 h 269"/>
                    <a:gd name="T4" fmla="*/ 8 w 390"/>
                    <a:gd name="T5" fmla="*/ 3 h 269"/>
                    <a:gd name="T6" fmla="*/ 0 w 390"/>
                    <a:gd name="T7" fmla="*/ 6 h 269"/>
                    <a:gd name="T8" fmla="*/ 0 w 390"/>
                    <a:gd name="T9" fmla="*/ 7 h 269"/>
                    <a:gd name="T10" fmla="*/ 9 w 390"/>
                    <a:gd name="T11" fmla="*/ 8 h 269"/>
                    <a:gd name="T12" fmla="*/ 10 w 390"/>
                    <a:gd name="T13" fmla="*/ 9 h 269"/>
                    <a:gd name="T14" fmla="*/ 13 w 390"/>
                    <a:gd name="T15" fmla="*/ 9 h 269"/>
                    <a:gd name="T16" fmla="*/ 12 w 390"/>
                    <a:gd name="T17" fmla="*/ 6 h 269"/>
                    <a:gd name="T18" fmla="*/ 4 w 390"/>
                    <a:gd name="T19" fmla="*/ 6 h 269"/>
                    <a:gd name="T20" fmla="*/ 11 w 390"/>
                    <a:gd name="T21" fmla="*/ 3 h 269"/>
                    <a:gd name="T22" fmla="*/ 10 w 390"/>
                    <a:gd name="T23" fmla="*/ 0 h 269"/>
                    <a:gd name="T24" fmla="*/ 10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2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5 h 424"/>
                    <a:gd name="T2" fmla="*/ 27 w 941"/>
                    <a:gd name="T3" fmla="*/ 0 h 424"/>
                    <a:gd name="T4" fmla="*/ 29 w 941"/>
                    <a:gd name="T5" fmla="*/ 3 h 424"/>
                    <a:gd name="T6" fmla="*/ 30 w 941"/>
                    <a:gd name="T7" fmla="*/ 6 h 424"/>
                    <a:gd name="T8" fmla="*/ 29 w 941"/>
                    <a:gd name="T9" fmla="*/ 9 h 424"/>
                    <a:gd name="T10" fmla="*/ 2 w 941"/>
                    <a:gd name="T11" fmla="*/ 14 h 424"/>
                    <a:gd name="T12" fmla="*/ 2 w 941"/>
                    <a:gd name="T13" fmla="*/ 12 h 424"/>
                    <a:gd name="T14" fmla="*/ 27 w 941"/>
                    <a:gd name="T15" fmla="*/ 8 h 424"/>
                    <a:gd name="T16" fmla="*/ 28 w 941"/>
                    <a:gd name="T17" fmla="*/ 5 h 424"/>
                    <a:gd name="T18" fmla="*/ 27 w 941"/>
                    <a:gd name="T19" fmla="*/ 2 h 424"/>
                    <a:gd name="T20" fmla="*/ 0 w 941"/>
                    <a:gd name="T21" fmla="*/ 6 h 424"/>
                    <a:gd name="T22" fmla="*/ 0 w 941"/>
                    <a:gd name="T23" fmla="*/ 5 h 424"/>
                    <a:gd name="T24" fmla="*/ 0 w 941"/>
                    <a:gd name="T25" fmla="*/ 5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73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3 h 173"/>
                    <a:gd name="T2" fmla="*/ 3 w 488"/>
                    <a:gd name="T3" fmla="*/ 5 h 173"/>
                    <a:gd name="T4" fmla="*/ 7 w 488"/>
                    <a:gd name="T5" fmla="*/ 5 h 173"/>
                    <a:gd name="T6" fmla="*/ 14 w 488"/>
                    <a:gd name="T7" fmla="*/ 3 h 173"/>
                    <a:gd name="T8" fmla="*/ 16 w 488"/>
                    <a:gd name="T9" fmla="*/ 1 h 173"/>
                    <a:gd name="T10" fmla="*/ 14 w 488"/>
                    <a:gd name="T11" fmla="*/ 0 h 173"/>
                    <a:gd name="T12" fmla="*/ 8 w 488"/>
                    <a:gd name="T13" fmla="*/ 0 h 173"/>
                    <a:gd name="T14" fmla="*/ 4 w 488"/>
                    <a:gd name="T15" fmla="*/ 0 h 173"/>
                    <a:gd name="T16" fmla="*/ 1 w 488"/>
                    <a:gd name="T17" fmla="*/ 2 h 173"/>
                    <a:gd name="T18" fmla="*/ 4 w 488"/>
                    <a:gd name="T19" fmla="*/ 2 h 173"/>
                    <a:gd name="T20" fmla="*/ 9 w 488"/>
                    <a:gd name="T21" fmla="*/ 1 h 173"/>
                    <a:gd name="T22" fmla="*/ 14 w 488"/>
                    <a:gd name="T23" fmla="*/ 1 h 173"/>
                    <a:gd name="T24" fmla="*/ 9 w 488"/>
                    <a:gd name="T25" fmla="*/ 3 h 173"/>
                    <a:gd name="T26" fmla="*/ 5 w 488"/>
                    <a:gd name="T27" fmla="*/ 3 h 173"/>
                    <a:gd name="T28" fmla="*/ 0 w 488"/>
                    <a:gd name="T29" fmla="*/ 3 h 173"/>
                    <a:gd name="T30" fmla="*/ 0 w 488"/>
                    <a:gd name="T31" fmla="*/ 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grpSp>
        <p:nvGrpSpPr>
          <p:cNvPr id="103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 w 772"/>
                <a:gd name="T1" fmla="*/ 50 h 3266"/>
                <a:gd name="T2" fmla="*/ 1 w 772"/>
                <a:gd name="T3" fmla="*/ 47 h 3266"/>
                <a:gd name="T4" fmla="*/ 1 w 772"/>
                <a:gd name="T5" fmla="*/ 44 h 3266"/>
                <a:gd name="T6" fmla="*/ 1 w 772"/>
                <a:gd name="T7" fmla="*/ 41 h 3266"/>
                <a:gd name="T8" fmla="*/ 1 w 772"/>
                <a:gd name="T9" fmla="*/ 36 h 3266"/>
                <a:gd name="T10" fmla="*/ 1 w 772"/>
                <a:gd name="T11" fmla="*/ 33 h 3266"/>
                <a:gd name="T12" fmla="*/ 1 w 772"/>
                <a:gd name="T13" fmla="*/ 31 h 3266"/>
                <a:gd name="T14" fmla="*/ 1 w 772"/>
                <a:gd name="T15" fmla="*/ 30 h 3266"/>
                <a:gd name="T16" fmla="*/ 1 w 772"/>
                <a:gd name="T17" fmla="*/ 28 h 3266"/>
                <a:gd name="T18" fmla="*/ 1 w 772"/>
                <a:gd name="T19" fmla="*/ 25 h 3266"/>
                <a:gd name="T20" fmla="*/ 1 w 772"/>
                <a:gd name="T21" fmla="*/ 18 h 3266"/>
                <a:gd name="T22" fmla="*/ 1 w 772"/>
                <a:gd name="T23" fmla="*/ 15 h 3266"/>
                <a:gd name="T24" fmla="*/ 1 w 772"/>
                <a:gd name="T25" fmla="*/ 11 h 3266"/>
                <a:gd name="T26" fmla="*/ 1 w 772"/>
                <a:gd name="T27" fmla="*/ 10 h 3266"/>
                <a:gd name="T28" fmla="*/ 0 w 772"/>
                <a:gd name="T29" fmla="*/ 7 h 3266"/>
                <a:gd name="T30" fmla="*/ 0 w 772"/>
                <a:gd name="T31" fmla="*/ 0 h 3266"/>
                <a:gd name="T32" fmla="*/ 0 w 772"/>
                <a:gd name="T33" fmla="*/ 6 h 3266"/>
                <a:gd name="T34" fmla="*/ 0 w 772"/>
                <a:gd name="T35" fmla="*/ 10 h 3266"/>
                <a:gd name="T36" fmla="*/ 1 w 772"/>
                <a:gd name="T37" fmla="*/ 12 h 3266"/>
                <a:gd name="T38" fmla="*/ 1 w 772"/>
                <a:gd name="T39" fmla="*/ 13 h 3266"/>
                <a:gd name="T40" fmla="*/ 1 w 772"/>
                <a:gd name="T41" fmla="*/ 17 h 3266"/>
                <a:gd name="T42" fmla="*/ 1 w 772"/>
                <a:gd name="T43" fmla="*/ 20 h 3266"/>
                <a:gd name="T44" fmla="*/ 0 w 772"/>
                <a:gd name="T45" fmla="*/ 26 h 3266"/>
                <a:gd name="T46" fmla="*/ 0 w 772"/>
                <a:gd name="T47" fmla="*/ 30 h 3266"/>
                <a:gd name="T48" fmla="*/ 1 w 772"/>
                <a:gd name="T49" fmla="*/ 33 h 3266"/>
                <a:gd name="T50" fmla="*/ 1 w 772"/>
                <a:gd name="T51" fmla="*/ 35 h 3266"/>
                <a:gd name="T52" fmla="*/ 0 w 772"/>
                <a:gd name="T53" fmla="*/ 39 h 3266"/>
                <a:gd name="T54" fmla="*/ 0 w 772"/>
                <a:gd name="T55" fmla="*/ 43 h 3266"/>
                <a:gd name="T56" fmla="*/ 0 w 772"/>
                <a:gd name="T57" fmla="*/ 48 h 3266"/>
                <a:gd name="T58" fmla="*/ 1 w 772"/>
                <a:gd name="T59" fmla="*/ 50 h 3266"/>
                <a:gd name="T60" fmla="*/ 1 w 772"/>
                <a:gd name="T61" fmla="*/ 52 h 3266"/>
                <a:gd name="T62" fmla="*/ 1 w 772"/>
                <a:gd name="T63" fmla="*/ 50 h 3266"/>
                <a:gd name="T64" fmla="*/ 1 w 772"/>
                <a:gd name="T65" fmla="*/ 50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50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 w 772"/>
                <a:gd name="T1" fmla="*/ 99 h 3266"/>
                <a:gd name="T2" fmla="*/ 1 w 772"/>
                <a:gd name="T3" fmla="*/ 93 h 3266"/>
                <a:gd name="T4" fmla="*/ 1 w 772"/>
                <a:gd name="T5" fmla="*/ 87 h 3266"/>
                <a:gd name="T6" fmla="*/ 1 w 772"/>
                <a:gd name="T7" fmla="*/ 80 h 3266"/>
                <a:gd name="T8" fmla="*/ 1 w 772"/>
                <a:gd name="T9" fmla="*/ 71 h 3266"/>
                <a:gd name="T10" fmla="*/ 1 w 772"/>
                <a:gd name="T11" fmla="*/ 65 h 3266"/>
                <a:gd name="T12" fmla="*/ 1 w 772"/>
                <a:gd name="T13" fmla="*/ 61 h 3266"/>
                <a:gd name="T14" fmla="*/ 1 w 772"/>
                <a:gd name="T15" fmla="*/ 59 h 3266"/>
                <a:gd name="T16" fmla="*/ 1 w 772"/>
                <a:gd name="T17" fmla="*/ 55 h 3266"/>
                <a:gd name="T18" fmla="*/ 1 w 772"/>
                <a:gd name="T19" fmla="*/ 50 h 3266"/>
                <a:gd name="T20" fmla="*/ 1 w 772"/>
                <a:gd name="T21" fmla="*/ 37 h 3266"/>
                <a:gd name="T22" fmla="*/ 1 w 772"/>
                <a:gd name="T23" fmla="*/ 30 h 3266"/>
                <a:gd name="T24" fmla="*/ 1 w 772"/>
                <a:gd name="T25" fmla="*/ 23 h 3266"/>
                <a:gd name="T26" fmla="*/ 1 w 772"/>
                <a:gd name="T27" fmla="*/ 19 h 3266"/>
                <a:gd name="T28" fmla="*/ 0 w 772"/>
                <a:gd name="T29" fmla="*/ 14 h 3266"/>
                <a:gd name="T30" fmla="*/ 0 w 772"/>
                <a:gd name="T31" fmla="*/ 0 h 3266"/>
                <a:gd name="T32" fmla="*/ 0 w 772"/>
                <a:gd name="T33" fmla="*/ 12 h 3266"/>
                <a:gd name="T34" fmla="*/ 0 w 772"/>
                <a:gd name="T35" fmla="*/ 20 h 3266"/>
                <a:gd name="T36" fmla="*/ 1 w 772"/>
                <a:gd name="T37" fmla="*/ 24 h 3266"/>
                <a:gd name="T38" fmla="*/ 1 w 772"/>
                <a:gd name="T39" fmla="*/ 27 h 3266"/>
                <a:gd name="T40" fmla="*/ 1 w 772"/>
                <a:gd name="T41" fmla="*/ 33 h 3266"/>
                <a:gd name="T42" fmla="*/ 1 w 772"/>
                <a:gd name="T43" fmla="*/ 40 h 3266"/>
                <a:gd name="T44" fmla="*/ 0 w 772"/>
                <a:gd name="T45" fmla="*/ 52 h 3266"/>
                <a:gd name="T46" fmla="*/ 0 w 772"/>
                <a:gd name="T47" fmla="*/ 60 h 3266"/>
                <a:gd name="T48" fmla="*/ 1 w 772"/>
                <a:gd name="T49" fmla="*/ 65 h 3266"/>
                <a:gd name="T50" fmla="*/ 1 w 772"/>
                <a:gd name="T51" fmla="*/ 69 h 3266"/>
                <a:gd name="T52" fmla="*/ 0 w 772"/>
                <a:gd name="T53" fmla="*/ 77 h 3266"/>
                <a:gd name="T54" fmla="*/ 0 w 772"/>
                <a:gd name="T55" fmla="*/ 85 h 3266"/>
                <a:gd name="T56" fmla="*/ 0 w 772"/>
                <a:gd name="T57" fmla="*/ 94 h 3266"/>
                <a:gd name="T58" fmla="*/ 1 w 772"/>
                <a:gd name="T59" fmla="*/ 99 h 3266"/>
                <a:gd name="T60" fmla="*/ 1 w 772"/>
                <a:gd name="T61" fmla="*/ 103 h 3266"/>
                <a:gd name="T62" fmla="*/ 1 w 772"/>
                <a:gd name="T63" fmla="*/ 99 h 3266"/>
                <a:gd name="T64" fmla="*/ 1 w 772"/>
                <a:gd name="T65" fmla="*/ 9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0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0 w 245"/>
                  <a:gd name="T1" fmla="*/ 0 h 806"/>
                  <a:gd name="T2" fmla="*/ 0 w 245"/>
                  <a:gd name="T3" fmla="*/ 2 h 806"/>
                  <a:gd name="T4" fmla="*/ 0 w 245"/>
                  <a:gd name="T5" fmla="*/ 5 h 806"/>
                  <a:gd name="T6" fmla="*/ 0 w 245"/>
                  <a:gd name="T7" fmla="*/ 5 h 806"/>
                  <a:gd name="T8" fmla="*/ 0 w 245"/>
                  <a:gd name="T9" fmla="*/ 2 h 806"/>
                  <a:gd name="T10" fmla="*/ 0 w 245"/>
                  <a:gd name="T11" fmla="*/ 0 h 806"/>
                  <a:gd name="T12" fmla="*/ 0 w 245"/>
                  <a:gd name="T13" fmla="*/ 0 h 806"/>
                  <a:gd name="T14" fmla="*/ 0 w 245"/>
                  <a:gd name="T15" fmla="*/ 0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040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0 w 604"/>
                    <a:gd name="T3" fmla="*/ 1 h 349"/>
                    <a:gd name="T4" fmla="*/ 1 w 604"/>
                    <a:gd name="T5" fmla="*/ 2 h 349"/>
                    <a:gd name="T6" fmla="*/ 1 w 604"/>
                    <a:gd name="T7" fmla="*/ 1 h 349"/>
                    <a:gd name="T8" fmla="*/ 1 w 604"/>
                    <a:gd name="T9" fmla="*/ 0 h 349"/>
                    <a:gd name="T10" fmla="*/ 1 w 604"/>
                    <a:gd name="T11" fmla="*/ 1 h 349"/>
                    <a:gd name="T12" fmla="*/ 0 w 604"/>
                    <a:gd name="T13" fmla="*/ 0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2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1 w 1064"/>
                    <a:gd name="T1" fmla="*/ 1 h 1230"/>
                    <a:gd name="T2" fmla="*/ 1 w 1064"/>
                    <a:gd name="T3" fmla="*/ 2 h 1230"/>
                    <a:gd name="T4" fmla="*/ 0 w 1064"/>
                    <a:gd name="T5" fmla="*/ 4 h 1230"/>
                    <a:gd name="T6" fmla="*/ 0 w 1064"/>
                    <a:gd name="T7" fmla="*/ 6 h 1230"/>
                    <a:gd name="T8" fmla="*/ 0 w 1064"/>
                    <a:gd name="T9" fmla="*/ 7 h 1230"/>
                    <a:gd name="T10" fmla="*/ 0 w 1064"/>
                    <a:gd name="T11" fmla="*/ 7 h 1230"/>
                    <a:gd name="T12" fmla="*/ 1 w 1064"/>
                    <a:gd name="T13" fmla="*/ 5 h 1230"/>
                    <a:gd name="T14" fmla="*/ 1 w 1064"/>
                    <a:gd name="T15" fmla="*/ 3 h 1230"/>
                    <a:gd name="T16" fmla="*/ 1 w 1064"/>
                    <a:gd name="T17" fmla="*/ 1 h 1230"/>
                    <a:gd name="T18" fmla="*/ 1 w 1064"/>
                    <a:gd name="T19" fmla="*/ 0 h 1230"/>
                    <a:gd name="T20" fmla="*/ 1 w 1064"/>
                    <a:gd name="T21" fmla="*/ 0 h 1230"/>
                    <a:gd name="T22" fmla="*/ 1 w 1064"/>
                    <a:gd name="T23" fmla="*/ 0 h 1230"/>
                    <a:gd name="T24" fmla="*/ 1 w 1064"/>
                    <a:gd name="T25" fmla="*/ 1 h 1230"/>
                    <a:gd name="T26" fmla="*/ 1 w 1064"/>
                    <a:gd name="T27" fmla="*/ 2 h 1230"/>
                    <a:gd name="T28" fmla="*/ 1 w 1064"/>
                    <a:gd name="T29" fmla="*/ 4 h 1230"/>
                    <a:gd name="T30" fmla="*/ 1 w 1064"/>
                    <a:gd name="T31" fmla="*/ 6 h 1230"/>
                    <a:gd name="T32" fmla="*/ 0 w 1064"/>
                    <a:gd name="T33" fmla="*/ 6 h 1230"/>
                    <a:gd name="T34" fmla="*/ 0 w 1064"/>
                    <a:gd name="T35" fmla="*/ 5 h 1230"/>
                    <a:gd name="T36" fmla="*/ 1 w 1064"/>
                    <a:gd name="T37" fmla="*/ 3 h 1230"/>
                    <a:gd name="T38" fmla="*/ 1 w 1064"/>
                    <a:gd name="T39" fmla="*/ 1 h 1230"/>
                    <a:gd name="T40" fmla="*/ 1 w 1064"/>
                    <a:gd name="T41" fmla="*/ 1 h 1230"/>
                    <a:gd name="T42" fmla="*/ 1 w 1064"/>
                    <a:gd name="T43" fmla="*/ 1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3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2 w 2002"/>
                    <a:gd name="T1" fmla="*/ 0 h 2521"/>
                    <a:gd name="T2" fmla="*/ 0 w 2002"/>
                    <a:gd name="T3" fmla="*/ 15 h 2521"/>
                    <a:gd name="T4" fmla="*/ 0 w 2002"/>
                    <a:gd name="T5" fmla="*/ 14 h 2521"/>
                    <a:gd name="T6" fmla="*/ 2 w 2002"/>
                    <a:gd name="T7" fmla="*/ 0 h 2521"/>
                    <a:gd name="T8" fmla="*/ 2 w 2002"/>
                    <a:gd name="T9" fmla="*/ 0 h 2521"/>
                    <a:gd name="T10" fmla="*/ 2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4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0 w 3007"/>
                    <a:gd name="T1" fmla="*/ 16 h 3771"/>
                    <a:gd name="T2" fmla="*/ 1 w 3007"/>
                    <a:gd name="T3" fmla="*/ 16 h 3771"/>
                    <a:gd name="T4" fmla="*/ 1 w 3007"/>
                    <a:gd name="T5" fmla="*/ 17 h 3771"/>
                    <a:gd name="T6" fmla="*/ 1 w 3007"/>
                    <a:gd name="T7" fmla="*/ 16 h 3771"/>
                    <a:gd name="T8" fmla="*/ 1 w 3007"/>
                    <a:gd name="T9" fmla="*/ 15 h 3771"/>
                    <a:gd name="T10" fmla="*/ 1 w 3007"/>
                    <a:gd name="T11" fmla="*/ 16 h 3771"/>
                    <a:gd name="T12" fmla="*/ 1 w 3007"/>
                    <a:gd name="T13" fmla="*/ 16 h 3771"/>
                    <a:gd name="T14" fmla="*/ 3 w 3007"/>
                    <a:gd name="T15" fmla="*/ 2 h 3771"/>
                    <a:gd name="T16" fmla="*/ 3 w 3007"/>
                    <a:gd name="T17" fmla="*/ 1 h 3771"/>
                    <a:gd name="T18" fmla="*/ 2 w 3007"/>
                    <a:gd name="T19" fmla="*/ 0 h 3771"/>
                    <a:gd name="T20" fmla="*/ 3 w 3007"/>
                    <a:gd name="T21" fmla="*/ 0 h 3771"/>
                    <a:gd name="T22" fmla="*/ 3 w 3007"/>
                    <a:gd name="T23" fmla="*/ 2 h 3771"/>
                    <a:gd name="T24" fmla="*/ 1 w 3007"/>
                    <a:gd name="T25" fmla="*/ 19 h 3771"/>
                    <a:gd name="T26" fmla="*/ 1 w 3007"/>
                    <a:gd name="T27" fmla="*/ 20 h 3771"/>
                    <a:gd name="T28" fmla="*/ 0 w 3007"/>
                    <a:gd name="T29" fmla="*/ 22 h 3771"/>
                    <a:gd name="T30" fmla="*/ 0 w 3007"/>
                    <a:gd name="T31" fmla="*/ 21 h 3771"/>
                    <a:gd name="T32" fmla="*/ 0 w 3007"/>
                    <a:gd name="T33" fmla="*/ 21 h 3771"/>
                    <a:gd name="T34" fmla="*/ 1 w 3007"/>
                    <a:gd name="T35" fmla="*/ 20 h 3771"/>
                    <a:gd name="T36" fmla="*/ 0 w 3007"/>
                    <a:gd name="T37" fmla="*/ 19 h 3771"/>
                    <a:gd name="T38" fmla="*/ 0 w 3007"/>
                    <a:gd name="T39" fmla="*/ 18 h 3771"/>
                    <a:gd name="T40" fmla="*/ 1 w 3007"/>
                    <a:gd name="T41" fmla="*/ 19 h 3771"/>
                    <a:gd name="T42" fmla="*/ 1 w 3007"/>
                    <a:gd name="T43" fmla="*/ 18 h 3771"/>
                    <a:gd name="T44" fmla="*/ 1 w 3007"/>
                    <a:gd name="T45" fmla="*/ 19 h 3771"/>
                    <a:gd name="T46" fmla="*/ 1 w 3007"/>
                    <a:gd name="T47" fmla="*/ 18 h 3771"/>
                    <a:gd name="T48" fmla="*/ 1 w 3007"/>
                    <a:gd name="T49" fmla="*/ 18 h 3771"/>
                    <a:gd name="T50" fmla="*/ 0 w 3007"/>
                    <a:gd name="T51" fmla="*/ 16 h 3771"/>
                    <a:gd name="T52" fmla="*/ 0 w 3007"/>
                    <a:gd name="T53" fmla="*/ 16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5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0 h 342"/>
                    <a:gd name="T2" fmla="*/ 0 w 673"/>
                    <a:gd name="T3" fmla="*/ 1 h 342"/>
                    <a:gd name="T4" fmla="*/ 1 w 673"/>
                    <a:gd name="T5" fmla="*/ 2 h 342"/>
                    <a:gd name="T6" fmla="*/ 1 w 673"/>
                    <a:gd name="T7" fmla="*/ 2 h 342"/>
                    <a:gd name="T8" fmla="*/ 1 w 673"/>
                    <a:gd name="T9" fmla="*/ 1 h 342"/>
                    <a:gd name="T10" fmla="*/ 0 w 673"/>
                    <a:gd name="T11" fmla="*/ 0 h 342"/>
                    <a:gd name="T12" fmla="*/ 0 w 673"/>
                    <a:gd name="T13" fmla="*/ 0 h 342"/>
                    <a:gd name="T14" fmla="*/ 0 w 673"/>
                    <a:gd name="T15" fmla="*/ 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6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0 h 403"/>
                    <a:gd name="T2" fmla="*/ 1 w 716"/>
                    <a:gd name="T3" fmla="*/ 1 h 403"/>
                    <a:gd name="T4" fmla="*/ 1 w 716"/>
                    <a:gd name="T5" fmla="*/ 2 h 403"/>
                    <a:gd name="T6" fmla="*/ 1 w 716"/>
                    <a:gd name="T7" fmla="*/ 2 h 403"/>
                    <a:gd name="T8" fmla="*/ 1 w 716"/>
                    <a:gd name="T9" fmla="*/ 1 h 403"/>
                    <a:gd name="T10" fmla="*/ 0 w 716"/>
                    <a:gd name="T11" fmla="*/ 0 h 403"/>
                    <a:gd name="T12" fmla="*/ 0 w 716"/>
                    <a:gd name="T13" fmla="*/ 0 h 403"/>
                    <a:gd name="T14" fmla="*/ 0 w 716"/>
                    <a:gd name="T15" fmla="*/ 0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7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0 h 411"/>
                    <a:gd name="T2" fmla="*/ 0 w 717"/>
                    <a:gd name="T3" fmla="*/ 1 h 411"/>
                    <a:gd name="T4" fmla="*/ 1 w 717"/>
                    <a:gd name="T5" fmla="*/ 3 h 411"/>
                    <a:gd name="T6" fmla="*/ 1 w 717"/>
                    <a:gd name="T7" fmla="*/ 2 h 411"/>
                    <a:gd name="T8" fmla="*/ 1 w 717"/>
                    <a:gd name="T9" fmla="*/ 0 h 411"/>
                    <a:gd name="T10" fmla="*/ 0 w 717"/>
                    <a:gd name="T11" fmla="*/ 0 h 411"/>
                    <a:gd name="T12" fmla="*/ 0 w 717"/>
                    <a:gd name="T13" fmla="*/ 0 h 411"/>
                    <a:gd name="T14" fmla="*/ 0 w 717"/>
                    <a:gd name="T15" fmla="*/ 0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8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0 h 386"/>
                    <a:gd name="T2" fmla="*/ 0 w 709"/>
                    <a:gd name="T3" fmla="*/ 1 h 386"/>
                    <a:gd name="T4" fmla="*/ 1 w 709"/>
                    <a:gd name="T5" fmla="*/ 2 h 386"/>
                    <a:gd name="T6" fmla="*/ 1 w 709"/>
                    <a:gd name="T7" fmla="*/ 2 h 386"/>
                    <a:gd name="T8" fmla="*/ 0 w 709"/>
                    <a:gd name="T9" fmla="*/ 0 h 386"/>
                    <a:gd name="T10" fmla="*/ 0 w 709"/>
                    <a:gd name="T11" fmla="*/ 0 h 386"/>
                    <a:gd name="T12" fmla="*/ 0 w 709"/>
                    <a:gd name="T13" fmla="*/ 0 h 386"/>
                    <a:gd name="T14" fmla="*/ 0 w 709"/>
                    <a:gd name="T15" fmla="*/ 0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  <p:sp>
          <p:nvSpPr>
            <p:cNvPr id="103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38" y="33338"/>
            <a:ext cx="9037637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03438" y="6021388"/>
            <a:ext cx="5049837" cy="4572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altLang="cs-CZ" smtClean="0">
                <a:latin typeface="Arial" charset="0"/>
                <a:cs typeface="Arial" charset="0"/>
              </a:rPr>
              <a:t>Střední škola a Vyšší odborná škola cestovního ruchu, </a:t>
            </a:r>
          </a:p>
          <a:p>
            <a:r>
              <a:rPr lang="cs-CZ" altLang="cs-CZ" smtClean="0">
                <a:latin typeface="Arial" charset="0"/>
                <a:cs typeface="Arial" charset="0"/>
              </a:rPr>
              <a:t>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11188" y="2276475"/>
          <a:ext cx="8048823" cy="3203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52195"/>
                <a:gridCol w="5796628"/>
              </a:tblGrid>
              <a:tr h="4321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marL="68580" marR="68580" marT="34305" marB="34305" anchor="ctr"/>
                </a:tc>
              </a:tr>
              <a:tr h="423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6 – </a:t>
                      </a:r>
                      <a:r>
                        <a:rPr lang="cs-CZ" sz="1800" b="1" dirty="0" smtClean="0"/>
                        <a:t>Výroba, výrobní faktory</a:t>
                      </a:r>
                      <a:endParaRPr lang="cs-CZ" sz="1800" b="1" dirty="0"/>
                    </a:p>
                  </a:txBody>
                  <a:tcPr marL="68580" marR="68580" marT="34305" marB="34305" anchor="ctr"/>
                </a:tc>
              </a:tr>
              <a:tr h="576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sz="1800" dirty="0"/>
                    </a:p>
                  </a:txBody>
                  <a:tcPr marL="68580" marR="68580" marT="34305" marB="34305" anchor="ctr"/>
                </a:tc>
              </a:tr>
              <a:tr h="423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Ing. Gabriela Bendová </a:t>
                      </a:r>
                      <a:r>
                        <a:rPr lang="cs-CZ" sz="1800" dirty="0" err="1" smtClean="0"/>
                        <a:t>Karpytová</a:t>
                      </a:r>
                      <a:endParaRPr lang="cs-CZ" sz="1800" dirty="0"/>
                    </a:p>
                  </a:txBody>
                  <a:tcPr marL="68580" marR="68580" marT="34305" marB="34305" anchor="ctr"/>
                </a:tc>
              </a:tr>
              <a:tr h="46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Základní</a:t>
                      </a:r>
                      <a:r>
                        <a:rPr lang="cs-CZ" sz="1800" baseline="0" dirty="0" smtClean="0"/>
                        <a:t> ekonomické pojmy</a:t>
                      </a:r>
                      <a:endParaRPr lang="cs-CZ" sz="1800" dirty="0"/>
                    </a:p>
                  </a:txBody>
                  <a:tcPr marL="68580" marR="68580" marT="34305" marB="34305" anchor="ctr"/>
                </a:tc>
              </a:tr>
              <a:tr h="423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ročník, učňovský obor – kuchař, číšník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305" marB="34305" anchor="ctr"/>
                </a:tc>
              </a:tr>
              <a:tr h="423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Říjen 2013</a:t>
                      </a:r>
                      <a:endParaRPr lang="cs-CZ" sz="1800" dirty="0"/>
                    </a:p>
                  </a:txBody>
                  <a:tcPr marL="68580" marR="68580" marT="34305" marB="34305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4294967295"/>
          </p:nvPr>
        </p:nvSpPr>
        <p:spPr>
          <a:xfrm>
            <a:off x="419100" y="981075"/>
            <a:ext cx="8162925" cy="48117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z="2100" b="1" dirty="0" smtClean="0"/>
              <a:t>Anotace: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100" dirty="0" smtClean="0"/>
              <a:t>	Tento materiál slouží k pochopení základních </a:t>
            </a:r>
            <a:r>
              <a:rPr lang="cs-CZ" altLang="cs-CZ" sz="2100" dirty="0" smtClean="0"/>
              <a:t>ekonomických pojmů, </a:t>
            </a:r>
            <a:r>
              <a:rPr lang="cs-CZ" altLang="cs-CZ" sz="2100" dirty="0" smtClean="0"/>
              <a:t>jako je výroba a výrobní faktory (základní charakteristika, dělení). K prezentaci je vhodné poskytnout doplňující komentář.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21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altLang="cs-CZ" sz="2100" b="1" dirty="0" smtClean="0"/>
              <a:t>Metodické pokyny: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100" dirty="0" smtClean="0"/>
              <a:t>	Materiál je vytvořen jako prezentace v programu MS PowerPoint. Pro jeho využití je potřeba mít k dispozici počítač nebo notebook, </a:t>
            </a:r>
            <a:r>
              <a:rPr lang="cs-CZ" altLang="cs-CZ" sz="2100" dirty="0" err="1" smtClean="0"/>
              <a:t>dataprojektor</a:t>
            </a:r>
            <a:r>
              <a:rPr lang="cs-CZ" altLang="cs-CZ" sz="2100" dirty="0" smtClean="0"/>
              <a:t>, promítací plochu a příslušné programové vybavení.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3300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altLang="cs-CZ" smtClean="0"/>
              <a:t>VÝROBA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57338"/>
            <a:ext cx="7696200" cy="3929062"/>
          </a:xfrm>
        </p:spPr>
        <p:txBody>
          <a:bodyPr/>
          <a:lstStyle/>
          <a:p>
            <a:pPr eaLnBrk="1" hangingPunct="1"/>
            <a:r>
              <a:rPr lang="cs-CZ" altLang="cs-CZ" smtClean="0"/>
              <a:t>Výrobní proces (výroba) = souhrn činností, které přetvářejí přírodu,  její předměty a síly v užitečné věci</a:t>
            </a:r>
          </a:p>
          <a:p>
            <a:pPr eaLnBrk="1" hangingPunct="1"/>
            <a:r>
              <a:rPr lang="cs-CZ" altLang="cs-CZ" smtClean="0"/>
              <a:t>Výrobní proces se podle účasti člověka člení na:</a:t>
            </a:r>
          </a:p>
          <a:p>
            <a:pPr lvl="1" eaLnBrk="1" hangingPunct="1"/>
            <a:r>
              <a:rPr lang="cs-CZ" altLang="cs-CZ" smtClean="0"/>
              <a:t>Pracovní procesy</a:t>
            </a:r>
          </a:p>
          <a:p>
            <a:pPr lvl="1" eaLnBrk="1" hangingPunct="1"/>
            <a:r>
              <a:rPr lang="cs-CZ" altLang="cs-CZ" smtClean="0"/>
              <a:t>Nepracovní procesy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49275"/>
            <a:ext cx="7696200" cy="6308725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Pracovní procesy = působení lidské práce za pomoci strojů a nástrojů</a:t>
            </a:r>
          </a:p>
          <a:p>
            <a:pPr marL="1371600" lvl="2" indent="-457200" eaLnBrk="1" hangingPunct="1"/>
            <a:r>
              <a:rPr lang="cs-CZ" altLang="cs-CZ" smtClean="0"/>
              <a:t>Ruční – ukládání potravin ve skladu</a:t>
            </a:r>
          </a:p>
          <a:p>
            <a:pPr marL="1371600" lvl="2" indent="-457200" eaLnBrk="1" hangingPunct="1"/>
            <a:r>
              <a:rPr lang="cs-CZ" altLang="cs-CZ" smtClean="0"/>
              <a:t>Strojně ruční – krájení cibule nožem</a:t>
            </a:r>
          </a:p>
          <a:p>
            <a:pPr marL="1371600" lvl="2" indent="-457200" eaLnBrk="1" hangingPunct="1"/>
            <a:r>
              <a:rPr lang="cs-CZ" altLang="cs-CZ" smtClean="0"/>
              <a:t>Strojní - obsluha myčky nádobí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Nepracovní procesy = bez působení lidské práce</a:t>
            </a:r>
          </a:p>
          <a:p>
            <a:pPr marL="1371600" lvl="2" indent="-457200" eaLnBrk="1" hangingPunct="1"/>
            <a:r>
              <a:rPr lang="cs-CZ" altLang="cs-CZ" smtClean="0"/>
              <a:t>Přírodní – zrání vína ve sklepě</a:t>
            </a:r>
          </a:p>
          <a:p>
            <a:pPr marL="1371600" lvl="2" indent="-457200" eaLnBrk="1" hangingPunct="1"/>
            <a:r>
              <a:rPr lang="cs-CZ" altLang="cs-CZ" smtClean="0"/>
              <a:t>Mechanické a automatické – na základě počítačového programu jsou láhve plněny pivem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rgbClr val="FF3300"/>
                </a:solidFill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altLang="cs-CZ" dirty="0" smtClean="0"/>
              <a:t>VÝROBNÍ FAKTORY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16113"/>
            <a:ext cx="7696200" cy="4176712"/>
          </a:xfrm>
        </p:spPr>
        <p:txBody>
          <a:bodyPr/>
          <a:lstStyle/>
          <a:p>
            <a:pPr marL="609600" indent="-609600" eaLnBrk="1" hangingPunct="1"/>
            <a:r>
              <a:rPr lang="cs-CZ" altLang="cs-CZ" sz="3000" smtClean="0"/>
              <a:t>Výrobní faktory = vstupy do výroby</a:t>
            </a:r>
          </a:p>
          <a:p>
            <a:pPr marL="609600" indent="-609600" eaLnBrk="1" hangingPunct="1"/>
            <a:r>
              <a:rPr lang="cs-CZ" altLang="cs-CZ" sz="3000" smtClean="0"/>
              <a:t>3 základní druhy VF:</a:t>
            </a:r>
          </a:p>
          <a:p>
            <a:pPr marL="1371600" lvl="2" indent="-457200" eaLnBrk="1" hangingPunct="1">
              <a:buFontTx/>
              <a:buAutoNum type="arabicPeriod"/>
            </a:pPr>
            <a:r>
              <a:rPr lang="cs-CZ" altLang="cs-CZ" sz="3000" smtClean="0"/>
              <a:t>Přírodní zdroje</a:t>
            </a:r>
          </a:p>
          <a:p>
            <a:pPr marL="1371600" lvl="2" indent="-457200" eaLnBrk="1" hangingPunct="1">
              <a:buFontTx/>
              <a:buAutoNum type="arabicPeriod"/>
            </a:pPr>
            <a:r>
              <a:rPr lang="cs-CZ" altLang="cs-CZ" sz="3000" smtClean="0"/>
              <a:t>Práce </a:t>
            </a:r>
          </a:p>
          <a:p>
            <a:pPr marL="1371600" lvl="2" indent="-457200" eaLnBrk="1" hangingPunct="1">
              <a:buFontTx/>
              <a:buAutoNum type="arabicPeriod"/>
            </a:pPr>
            <a:r>
              <a:rPr lang="cs-CZ" altLang="cs-CZ" sz="3000" smtClean="0"/>
              <a:t>Kapitál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Přírodní zdroje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696200" cy="4552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Přírodní zdroje zahrnují: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 smtClean="0"/>
              <a:t>Půdu (různá poloha, úrodnost a využití)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 smtClean="0"/>
              <a:t>Přírodní bohatství (nerosty, suroviny, lesy)</a:t>
            </a:r>
          </a:p>
          <a:p>
            <a:pPr lvl="1" eaLnBrk="1" hangingPunct="1">
              <a:lnSpc>
                <a:spcPct val="90000"/>
              </a:lnSpc>
            </a:pPr>
            <a:r>
              <a:rPr lang="cs-CZ" altLang="cs-CZ" smtClean="0"/>
              <a:t>Přírodní síly (síla vody, slunce, větru)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Množství přírodních zdrojů je omezené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Cena za pronájem půdy je pozemková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mtClean="0"/>
              <a:t>               renta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Práce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Práce je cílevědomá lidská činnost, která s využitím přírodních zdrojů a kapitálu vytváří statky a služby k uspokojování lidských potřeb</a:t>
            </a:r>
          </a:p>
          <a:p>
            <a:pPr eaLnBrk="1" hangingPunct="1"/>
            <a:r>
              <a:rPr lang="cs-CZ" altLang="cs-CZ" smtClean="0"/>
              <a:t>Množství práce je omezeno</a:t>
            </a:r>
          </a:p>
          <a:p>
            <a:pPr eaLnBrk="1" hangingPunct="1"/>
            <a:r>
              <a:rPr lang="cs-CZ" altLang="cs-CZ" smtClean="0"/>
              <a:t>Cenou za práci je mzda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836613"/>
            <a:ext cx="7696200" cy="4897437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cs-CZ" altLang="cs-CZ" b="1" smtClean="0"/>
              <a:t>Množství práce je limitováno: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Počtem práceschopných osob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Délkou pracovní doby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Intenzitou práce = množstvím vynaložené práce za jednotku času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cs-CZ" altLang="cs-CZ" smtClean="0"/>
              <a:t>Produktivitou práce = účinnost vynakládané práce – např. krájení cibule robotem (místo nožem)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41438"/>
            <a:ext cx="7696200" cy="4144962"/>
          </a:xfrm>
        </p:spPr>
        <p:txBody>
          <a:bodyPr/>
          <a:lstStyle/>
          <a:p>
            <a:pPr eaLnBrk="1" hangingPunct="1"/>
            <a:r>
              <a:rPr lang="cs-CZ" altLang="cs-CZ" smtClean="0"/>
              <a:t>Druhy práce:</a:t>
            </a:r>
          </a:p>
          <a:p>
            <a:pPr lvl="1" eaLnBrk="1" hangingPunct="1"/>
            <a:r>
              <a:rPr lang="cs-CZ" altLang="cs-CZ" smtClean="0"/>
              <a:t>Fyzická, duševní</a:t>
            </a:r>
          </a:p>
          <a:p>
            <a:pPr lvl="1" eaLnBrk="1" hangingPunct="1"/>
            <a:r>
              <a:rPr lang="cs-CZ" altLang="cs-CZ" smtClean="0"/>
              <a:t>Jednoduchá, složitá</a:t>
            </a:r>
          </a:p>
          <a:p>
            <a:pPr lvl="1" eaLnBrk="1" hangingPunct="1"/>
            <a:r>
              <a:rPr lang="cs-CZ" altLang="cs-CZ" smtClean="0"/>
              <a:t>Mechanická (rutinní), tvůrčí</a:t>
            </a:r>
          </a:p>
          <a:p>
            <a:pPr lvl="1" eaLnBrk="1" hangingPunct="1"/>
            <a:r>
              <a:rPr lang="cs-CZ" altLang="cs-CZ" smtClean="0"/>
              <a:t>Produktivní (vznikají nové statky a služby), neproduktivní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08050"/>
            <a:ext cx="7696200" cy="50419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800" b="1" smtClean="0"/>
              <a:t>Organizace práce</a:t>
            </a:r>
          </a:p>
          <a:p>
            <a:pPr eaLnBrk="1" hangingPunct="1"/>
            <a:r>
              <a:rPr lang="cs-CZ" altLang="cs-CZ" sz="2800" smtClean="0"/>
              <a:t>Slouží pro zajištění vyšší produktivity práce</a:t>
            </a:r>
          </a:p>
          <a:p>
            <a:pPr eaLnBrk="1" hangingPunct="1"/>
            <a:r>
              <a:rPr lang="cs-CZ" altLang="cs-CZ" sz="2800" smtClean="0"/>
              <a:t>Má 3 části:</a:t>
            </a:r>
          </a:p>
          <a:p>
            <a:pPr lvl="1" eaLnBrk="1" hangingPunct="1"/>
            <a:r>
              <a:rPr lang="cs-CZ" altLang="cs-CZ" sz="2400" b="1" smtClean="0"/>
              <a:t>Dělba práce</a:t>
            </a:r>
            <a:r>
              <a:rPr lang="cs-CZ" altLang="cs-CZ" sz="2400" smtClean="0"/>
              <a:t> = rozdělení jednotlivých pracovních činností mezi jednotlivce a skupiny lidí</a:t>
            </a:r>
          </a:p>
          <a:p>
            <a:pPr lvl="1" eaLnBrk="1" hangingPunct="1"/>
            <a:r>
              <a:rPr lang="cs-CZ" altLang="cs-CZ" sz="2400" b="1" smtClean="0"/>
              <a:t>Specializace</a:t>
            </a:r>
            <a:r>
              <a:rPr lang="cs-CZ" altLang="cs-CZ" sz="2400" smtClean="0"/>
              <a:t> = zaměření jednotlivců a skupin na určitý druh práce</a:t>
            </a:r>
          </a:p>
          <a:p>
            <a:pPr lvl="1" eaLnBrk="1" hangingPunct="1"/>
            <a:r>
              <a:rPr lang="cs-CZ" altLang="cs-CZ" sz="2400" b="1" smtClean="0"/>
              <a:t>Kooperace</a:t>
            </a:r>
            <a:r>
              <a:rPr lang="cs-CZ" altLang="cs-CZ" sz="2400" smtClean="0"/>
              <a:t> = propojení jednotlivých pracovních činností, komunikace mezi pracovníky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Kapitál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Prostředky získané z předchozí výroby, které slouží k další hospodářské činnosti</a:t>
            </a:r>
          </a:p>
          <a:p>
            <a:pPr eaLnBrk="1" hangingPunct="1"/>
            <a:r>
              <a:rPr lang="cs-CZ" altLang="cs-CZ" smtClean="0"/>
              <a:t>Cenou za pronájem kapitálu je </a:t>
            </a:r>
            <a:r>
              <a:rPr lang="cs-CZ" altLang="cs-CZ" b="1" smtClean="0"/>
              <a:t>úrok</a:t>
            </a:r>
          </a:p>
          <a:p>
            <a:pPr eaLnBrk="1" hangingPunct="1"/>
            <a:r>
              <a:rPr lang="cs-CZ" altLang="cs-CZ" smtClean="0"/>
              <a:t>Výnosem z kapitálu je </a:t>
            </a:r>
            <a:r>
              <a:rPr lang="cs-CZ" altLang="cs-CZ" b="1" smtClean="0"/>
              <a:t>zisk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52513"/>
            <a:ext cx="7696200" cy="44338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b="1" smtClean="0"/>
              <a:t>Formy kapitálu:</a:t>
            </a:r>
          </a:p>
          <a:p>
            <a:pPr eaLnBrk="1" hangingPunct="1"/>
            <a:r>
              <a:rPr lang="cs-CZ" altLang="cs-CZ" smtClean="0"/>
              <a:t>Výrobní – budovy, stroje, zařízení, suroviny, materiál, výrobky…</a:t>
            </a:r>
          </a:p>
          <a:p>
            <a:pPr eaLnBrk="1" hangingPunct="1"/>
            <a:r>
              <a:rPr lang="cs-CZ" altLang="cs-CZ" smtClean="0"/>
              <a:t>Finanční – peněžní prostředky v hotovosti nebo na účtu, cenné papíry a úvěry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LITERATURA</a:t>
            </a:r>
          </a:p>
        </p:txBody>
      </p:sp>
      <p:sp>
        <p:nvSpPr>
          <p:cNvPr id="21507" name="Zástupný symbol pro obsah 1"/>
          <p:cNvSpPr>
            <a:spLocks noGrp="1"/>
          </p:cNvSpPr>
          <p:nvPr>
            <p:ph idx="1"/>
          </p:nvPr>
        </p:nvSpPr>
        <p:spPr>
          <a:xfrm>
            <a:off x="685800" y="2133600"/>
            <a:ext cx="7696200" cy="3352800"/>
          </a:xfrm>
        </p:spPr>
        <p:txBody>
          <a:bodyPr/>
          <a:lstStyle/>
          <a:p>
            <a:pPr eaLnBrk="1" hangingPunct="1"/>
            <a:r>
              <a:rPr lang="cs-CZ" altLang="cs-CZ" sz="2800" smtClean="0"/>
              <a:t>MACH, Josef. </a:t>
            </a:r>
            <a:r>
              <a:rPr lang="cs-CZ" altLang="cs-CZ" sz="2800" i="1" smtClean="0"/>
              <a:t>Ekonomika pro střední odborná učiliště obor kuchař/číšník</a:t>
            </a:r>
            <a:r>
              <a:rPr lang="cs-CZ" altLang="cs-CZ" sz="2800" smtClean="0"/>
              <a:t>. 3. vydání. Praha: Nakladatelství Fortuna, 2011. ISBN 978-80-7373-034-5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stelové tužky">
  <a:themeElements>
    <a:clrScheme name="Pastelové tužky 2">
      <a:dk1>
        <a:srgbClr val="000000"/>
      </a:dk1>
      <a:lt1>
        <a:srgbClr val="FFFFFF"/>
      </a:lt1>
      <a:dk2>
        <a:srgbClr val="000000"/>
      </a:dk2>
      <a:lt2>
        <a:srgbClr val="99CCFF"/>
      </a:lt2>
      <a:accent1>
        <a:srgbClr val="CCCCFF"/>
      </a:accent1>
      <a:accent2>
        <a:srgbClr val="000066"/>
      </a:accent2>
      <a:accent3>
        <a:srgbClr val="FFFFFF"/>
      </a:accent3>
      <a:accent4>
        <a:srgbClr val="000000"/>
      </a:accent4>
      <a:accent5>
        <a:srgbClr val="E2E2FF"/>
      </a:accent5>
      <a:accent6>
        <a:srgbClr val="00005C"/>
      </a:accent6>
      <a:hlink>
        <a:srgbClr val="00B200"/>
      </a:hlink>
      <a:folHlink>
        <a:srgbClr val="CCFF33"/>
      </a:folHlink>
    </a:clrScheme>
    <a:fontScheme name="Pastelové tužky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283</TotalTime>
  <Words>444</Words>
  <Application>Microsoft Office PowerPoint</Application>
  <PresentationFormat>Předvádění na obrazovce (4:3)</PresentationFormat>
  <Paragraphs>79</Paragraphs>
  <Slides>15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Comic Sans MS</vt:lpstr>
      <vt:lpstr>Arial</vt:lpstr>
      <vt:lpstr>Calibri</vt:lpstr>
      <vt:lpstr>Times New Roman</vt:lpstr>
      <vt:lpstr>Wingdings</vt:lpstr>
      <vt:lpstr>Pastelové tužky</vt:lpstr>
      <vt:lpstr>Snímek 1</vt:lpstr>
      <vt:lpstr>Snímek 2</vt:lpstr>
      <vt:lpstr>VÝROBA</vt:lpstr>
      <vt:lpstr>Snímek 4</vt:lpstr>
      <vt:lpstr>Snímek 5</vt:lpstr>
      <vt:lpstr>VÝROBNÍ FAKTORY</vt:lpstr>
      <vt:lpstr>Snímek 7</vt:lpstr>
      <vt:lpstr>Přírodní zdroje</vt:lpstr>
      <vt:lpstr>Práce</vt:lpstr>
      <vt:lpstr>Snímek 10</vt:lpstr>
      <vt:lpstr>Snímek 11</vt:lpstr>
      <vt:lpstr>Snímek 12</vt:lpstr>
      <vt:lpstr>Kapitál</vt:lpstr>
      <vt:lpstr>Snímek 14</vt:lpstr>
      <vt:lpstr>LITERATURA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VÝROBA</dc:title>
  <dc:creator>gabeka</dc:creator>
  <cp:lastModifiedBy>Dum</cp:lastModifiedBy>
  <cp:revision>27</cp:revision>
  <dcterms:created xsi:type="dcterms:W3CDTF">2013-11-11T06:36:16Z</dcterms:created>
  <dcterms:modified xsi:type="dcterms:W3CDTF">2014-06-25T16:23:34Z</dcterms:modified>
</cp:coreProperties>
</file>